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0" r:id="rId6"/>
    <p:sldMasterId id="2147483674" r:id="rId7"/>
    <p:sldMasterId id="2147483678" r:id="rId8"/>
    <p:sldMasterId id="2147483694" r:id="rId9"/>
    <p:sldMasterId id="2147483715" r:id="rId10"/>
    <p:sldMasterId id="2147483728" r:id="rId11"/>
  </p:sldMasterIdLst>
  <p:notesMasterIdLst>
    <p:notesMasterId r:id="rId29"/>
  </p:notesMasterIdLst>
  <p:sldIdLst>
    <p:sldId id="410" r:id="rId12"/>
    <p:sldId id="256" r:id="rId13"/>
    <p:sldId id="411" r:id="rId14"/>
    <p:sldId id="257" r:id="rId15"/>
    <p:sldId id="323" r:id="rId16"/>
    <p:sldId id="400" r:id="rId17"/>
    <p:sldId id="408" r:id="rId18"/>
    <p:sldId id="258" r:id="rId19"/>
    <p:sldId id="259" r:id="rId20"/>
    <p:sldId id="403" r:id="rId21"/>
    <p:sldId id="407" r:id="rId22"/>
    <p:sldId id="273" r:id="rId23"/>
    <p:sldId id="274" r:id="rId24"/>
    <p:sldId id="275" r:id="rId25"/>
    <p:sldId id="276" r:id="rId26"/>
    <p:sldId id="277" r:id="rId27"/>
    <p:sldId id="399" r:id="rId28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3047924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3657509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4267093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4876678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59DF2-C842-4EBE-8506-8C3E592D590E}" v="17" dt="2025-10-06T06:07:49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8" autoAdjust="0"/>
    <p:restoredTop sz="90556" autoAdjust="0"/>
  </p:normalViewPr>
  <p:slideViewPr>
    <p:cSldViewPr snapToGrid="0">
      <p:cViewPr varScale="1">
        <p:scale>
          <a:sx n="84" d="100"/>
          <a:sy n="84" d="100"/>
        </p:scale>
        <p:origin x="35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inen Anna" userId="632656ca-7817-4691-bf4a-68b8e5c22cf5" providerId="ADAL" clId="{41084A78-EC73-4A36-A5A8-725678789AF9}"/>
    <pc:docChg chg="undo redo custSel modSld">
      <pc:chgData name="Tamminen Anna" userId="632656ca-7817-4691-bf4a-68b8e5c22cf5" providerId="ADAL" clId="{41084A78-EC73-4A36-A5A8-725678789AF9}" dt="2025-10-06T06:09:34.801" v="544" actId="20577"/>
      <pc:docMkLst>
        <pc:docMk/>
      </pc:docMkLst>
      <pc:sldChg chg="modSp mod">
        <pc:chgData name="Tamminen Anna" userId="632656ca-7817-4691-bf4a-68b8e5c22cf5" providerId="ADAL" clId="{41084A78-EC73-4A36-A5A8-725678789AF9}" dt="2025-10-06T06:04:21.025" v="386" actId="21"/>
        <pc:sldMkLst>
          <pc:docMk/>
          <pc:sldMk cId="2539824343" sldId="273"/>
        </pc:sldMkLst>
        <pc:spChg chg="mod">
          <ac:chgData name="Tamminen Anna" userId="632656ca-7817-4691-bf4a-68b8e5c22cf5" providerId="ADAL" clId="{41084A78-EC73-4A36-A5A8-725678789AF9}" dt="2025-10-06T06:04:21.025" v="386" actId="21"/>
          <ac:spMkLst>
            <pc:docMk/>
            <pc:sldMk cId="2539824343" sldId="273"/>
            <ac:spMk id="8" creationId="{8C6A3FA4-1CC0-65C1-8849-6AD512B4988E}"/>
          </ac:spMkLst>
        </pc:spChg>
        <pc:picChg chg="mod">
          <ac:chgData name="Tamminen Anna" userId="632656ca-7817-4691-bf4a-68b8e5c22cf5" providerId="ADAL" clId="{41084A78-EC73-4A36-A5A8-725678789AF9}" dt="2025-10-03T10:18:53.345" v="29" actId="962"/>
          <ac:picMkLst>
            <pc:docMk/>
            <pc:sldMk cId="2539824343" sldId="273"/>
            <ac:picMk id="7" creationId="{EEDDDD4D-351E-BD8A-F15B-C1B316B4ED46}"/>
          </ac:picMkLst>
        </pc:picChg>
      </pc:sldChg>
      <pc:sldChg chg="modSp mod">
        <pc:chgData name="Tamminen Anna" userId="632656ca-7817-4691-bf4a-68b8e5c22cf5" providerId="ADAL" clId="{41084A78-EC73-4A36-A5A8-725678789AF9}" dt="2025-10-03T10:21:23.068" v="224" actId="962"/>
        <pc:sldMkLst>
          <pc:docMk/>
          <pc:sldMk cId="3550898331" sldId="276"/>
        </pc:sldMkLst>
        <pc:picChg chg="mod">
          <ac:chgData name="Tamminen Anna" userId="632656ca-7817-4691-bf4a-68b8e5c22cf5" providerId="ADAL" clId="{41084A78-EC73-4A36-A5A8-725678789AF9}" dt="2025-10-03T10:21:23.068" v="224" actId="962"/>
          <ac:picMkLst>
            <pc:docMk/>
            <pc:sldMk cId="3550898331" sldId="276"/>
            <ac:picMk id="5" creationId="{6650D7F7-FA33-3B61-9A83-CBE1C20ADA0E}"/>
          </ac:picMkLst>
        </pc:picChg>
      </pc:sldChg>
      <pc:sldChg chg="modSp mod">
        <pc:chgData name="Tamminen Anna" userId="632656ca-7817-4691-bf4a-68b8e5c22cf5" providerId="ADAL" clId="{41084A78-EC73-4A36-A5A8-725678789AF9}" dt="2025-10-03T10:21:41.001" v="226" actId="962"/>
        <pc:sldMkLst>
          <pc:docMk/>
          <pc:sldMk cId="1833520263" sldId="277"/>
        </pc:sldMkLst>
        <pc:picChg chg="mod">
          <ac:chgData name="Tamminen Anna" userId="632656ca-7817-4691-bf4a-68b8e5c22cf5" providerId="ADAL" clId="{41084A78-EC73-4A36-A5A8-725678789AF9}" dt="2025-10-03T10:21:41.001" v="226" actId="962"/>
          <ac:picMkLst>
            <pc:docMk/>
            <pc:sldMk cId="1833520263" sldId="277"/>
            <ac:picMk id="7" creationId="{A7688B5E-4E7B-D506-353C-69F681C470F3}"/>
          </ac:picMkLst>
        </pc:picChg>
      </pc:sldChg>
      <pc:sldChg chg="modSp mod">
        <pc:chgData name="Tamminen Anna" userId="632656ca-7817-4691-bf4a-68b8e5c22cf5" providerId="ADAL" clId="{41084A78-EC73-4A36-A5A8-725678789AF9}" dt="2025-10-06T05:57:41.094" v="277" actId="1076"/>
        <pc:sldMkLst>
          <pc:docMk/>
          <pc:sldMk cId="1728925895" sldId="323"/>
        </pc:sldMkLst>
        <pc:spChg chg="mod">
          <ac:chgData name="Tamminen Anna" userId="632656ca-7817-4691-bf4a-68b8e5c22cf5" providerId="ADAL" clId="{41084A78-EC73-4A36-A5A8-725678789AF9}" dt="2025-10-06T05:57:41.094" v="277" actId="1076"/>
          <ac:spMkLst>
            <pc:docMk/>
            <pc:sldMk cId="1728925895" sldId="323"/>
            <ac:spMk id="2" creationId="{EC4D7FDC-E4DC-FEB7-70F5-C282D9D14EEC}"/>
          </ac:spMkLst>
        </pc:spChg>
      </pc:sldChg>
      <pc:sldChg chg="modSp mod">
        <pc:chgData name="Tamminen Anna" userId="632656ca-7817-4691-bf4a-68b8e5c22cf5" providerId="ADAL" clId="{41084A78-EC73-4A36-A5A8-725678789AF9}" dt="2025-10-06T06:09:34.801" v="544" actId="20577"/>
        <pc:sldMkLst>
          <pc:docMk/>
          <pc:sldMk cId="2483945423" sldId="399"/>
        </pc:sldMkLst>
        <pc:spChg chg="mod">
          <ac:chgData name="Tamminen Anna" userId="632656ca-7817-4691-bf4a-68b8e5c22cf5" providerId="ADAL" clId="{41084A78-EC73-4A36-A5A8-725678789AF9}" dt="2025-10-06T06:09:34.801" v="544" actId="20577"/>
          <ac:spMkLst>
            <pc:docMk/>
            <pc:sldMk cId="2483945423" sldId="399"/>
            <ac:spMk id="9" creationId="{D66B4DDD-6734-FA2F-2B91-F205C2A732CF}"/>
          </ac:spMkLst>
        </pc:spChg>
      </pc:sldChg>
      <pc:sldChg chg="modSp mod">
        <pc:chgData name="Tamminen Anna" userId="632656ca-7817-4691-bf4a-68b8e5c22cf5" providerId="ADAL" clId="{41084A78-EC73-4A36-A5A8-725678789AF9}" dt="2025-10-06T05:58:51.702" v="294" actId="20577"/>
        <pc:sldMkLst>
          <pc:docMk/>
          <pc:sldMk cId="3448288771" sldId="400"/>
        </pc:sldMkLst>
        <pc:spChg chg="mod">
          <ac:chgData name="Tamminen Anna" userId="632656ca-7817-4691-bf4a-68b8e5c22cf5" providerId="ADAL" clId="{41084A78-EC73-4A36-A5A8-725678789AF9}" dt="2025-10-06T05:58:51.702" v="294" actId="20577"/>
          <ac:spMkLst>
            <pc:docMk/>
            <pc:sldMk cId="3448288771" sldId="400"/>
            <ac:spMk id="2" creationId="{E71A6184-013E-0884-0F4D-CC03EE514E3E}"/>
          </ac:spMkLst>
        </pc:spChg>
      </pc:sldChg>
      <pc:sldChg chg="modSp mod">
        <pc:chgData name="Tamminen Anna" userId="632656ca-7817-4691-bf4a-68b8e5c22cf5" providerId="ADAL" clId="{41084A78-EC73-4A36-A5A8-725678789AF9}" dt="2025-10-06T06:02:26.943" v="383" actId="20577"/>
        <pc:sldMkLst>
          <pc:docMk/>
          <pc:sldMk cId="1045099538" sldId="408"/>
        </pc:sldMkLst>
        <pc:spChg chg="mod">
          <ac:chgData name="Tamminen Anna" userId="632656ca-7817-4691-bf4a-68b8e5c22cf5" providerId="ADAL" clId="{41084A78-EC73-4A36-A5A8-725678789AF9}" dt="2025-10-06T06:02:26.943" v="383" actId="20577"/>
          <ac:spMkLst>
            <pc:docMk/>
            <pc:sldMk cId="1045099538" sldId="408"/>
            <ac:spMk id="3" creationId="{BE4A51B0-7EEE-E403-C8A3-BC537BE43717}"/>
          </ac:spMkLst>
        </pc:spChg>
        <pc:spChg chg="mod">
          <ac:chgData name="Tamminen Anna" userId="632656ca-7817-4691-bf4a-68b8e5c22cf5" providerId="ADAL" clId="{41084A78-EC73-4A36-A5A8-725678789AF9}" dt="2025-10-06T06:00:02.229" v="327" actId="3626"/>
          <ac:spMkLst>
            <pc:docMk/>
            <pc:sldMk cId="1045099538" sldId="408"/>
            <ac:spMk id="4" creationId="{72076F60-39A7-DC61-84BB-48319C55A8AD}"/>
          </ac:spMkLst>
        </pc:spChg>
      </pc:sldChg>
      <pc:sldChg chg="modSp mod">
        <pc:chgData name="Tamminen Anna" userId="632656ca-7817-4691-bf4a-68b8e5c22cf5" providerId="ADAL" clId="{41084A78-EC73-4A36-A5A8-725678789AF9}" dt="2025-10-03T10:13:16.088" v="25" actId="27636"/>
        <pc:sldMkLst>
          <pc:docMk/>
          <pc:sldMk cId="4104911176" sldId="410"/>
        </pc:sldMkLst>
        <pc:spChg chg="mod">
          <ac:chgData name="Tamminen Anna" userId="632656ca-7817-4691-bf4a-68b8e5c22cf5" providerId="ADAL" clId="{41084A78-EC73-4A36-A5A8-725678789AF9}" dt="2025-10-03T10:13:16.088" v="25" actId="27636"/>
          <ac:spMkLst>
            <pc:docMk/>
            <pc:sldMk cId="4104911176" sldId="410"/>
            <ac:spMk id="5" creationId="{9213FC20-F735-44E6-85BD-06F06A0864FE}"/>
          </ac:spMkLst>
        </pc:spChg>
      </pc:sldChg>
    </pc:docChg>
  </pc:docChgLst>
  <pc:docChgLst>
    <pc:chgData name="Katri Hämeen-Anttila" userId="8c713a11-28fe-4bc3-aac1-ee0a77c2beee" providerId="ADAL" clId="{BF03C153-4517-4AF9-B849-7002A7F9E251}"/>
    <pc:docChg chg="undo redo custSel addSld delSld modSld sldOrd">
      <pc:chgData name="Katri Hämeen-Anttila" userId="8c713a11-28fe-4bc3-aac1-ee0a77c2beee" providerId="ADAL" clId="{BF03C153-4517-4AF9-B849-7002A7F9E251}" dt="2025-05-19T10:54:59.756" v="3159" actId="27636"/>
      <pc:docMkLst>
        <pc:docMk/>
      </pc:docMkLst>
      <pc:sldChg chg="modSp mod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504893232" sldId="256"/>
        </pc:sldMkLst>
      </pc:sldChg>
      <pc:sldChg chg="modSp mod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480014111" sldId="257"/>
        </pc:sldMkLst>
      </pc:sldChg>
      <pc:sldChg chg="modSp mod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2789786778" sldId="258"/>
        </pc:sldMkLst>
      </pc:sldChg>
      <pc:sldChg chg="modSp mod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1093215162" sldId="259"/>
        </pc:sldMkLst>
      </pc:sldChg>
      <pc:sldChg chg="modSp mod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2539824343" sldId="273"/>
        </pc:sldMkLst>
      </pc:sldChg>
      <pc:sldChg chg="modSp mod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407902230" sldId="274"/>
        </pc:sldMkLst>
      </pc:sldChg>
      <pc:sldChg chg="modSp mod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572919769" sldId="275"/>
        </pc:sldMkLst>
      </pc:sldChg>
      <pc:sldChg chg="modSp mod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3550898331" sldId="276"/>
        </pc:sldMkLst>
      </pc:sldChg>
      <pc:sldChg chg="modSp mod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1833520263" sldId="277"/>
        </pc:sldMkLst>
      </pc:sldChg>
      <pc:sldChg chg="modSp mod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1728925895" sldId="323"/>
        </pc:sldMkLst>
      </pc:sldChg>
      <pc:sldChg chg="del">
        <pc:chgData name="Katri Hämeen-Anttila" userId="8c713a11-28fe-4bc3-aac1-ee0a77c2beee" providerId="ADAL" clId="{BF03C153-4517-4AF9-B849-7002A7F9E251}" dt="2025-03-12T10:03:56.140" v="501" actId="47"/>
        <pc:sldMkLst>
          <pc:docMk/>
          <pc:sldMk cId="2202563995" sldId="398"/>
        </pc:sldMkLst>
      </pc:sldChg>
      <pc:sldChg chg="modSp mod">
        <pc:chgData name="Katri Hämeen-Anttila" userId="8c713a11-28fe-4bc3-aac1-ee0a77c2beee" providerId="ADAL" clId="{BF03C153-4517-4AF9-B849-7002A7F9E251}" dt="2025-05-19T10:54:59.756" v="3159" actId="27636"/>
        <pc:sldMkLst>
          <pc:docMk/>
          <pc:sldMk cId="2483945423" sldId="399"/>
        </pc:sldMkLst>
      </pc:sldChg>
      <pc:sldChg chg="addSp delSp modSp mod modNotesTx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3448288771" sldId="400"/>
        </pc:sldMkLst>
      </pc:sldChg>
      <pc:sldChg chg="modSp mod modNotesTx">
        <pc:chgData name="Katri Hämeen-Anttila" userId="8c713a11-28fe-4bc3-aac1-ee0a77c2beee" providerId="ADAL" clId="{BF03C153-4517-4AF9-B849-7002A7F9E251}" dt="2025-05-12T06:23:34.015" v="2815" actId="790"/>
        <pc:sldMkLst>
          <pc:docMk/>
          <pc:sldMk cId="3930471077" sldId="403"/>
        </pc:sldMkLst>
      </pc:sldChg>
      <pc:sldChg chg="modSp mod">
        <pc:chgData name="Katri Hämeen-Anttila" userId="8c713a11-28fe-4bc3-aac1-ee0a77c2beee" providerId="ADAL" clId="{BF03C153-4517-4AF9-B849-7002A7F9E251}" dt="2025-03-12T10:46:37.758" v="1706" actId="790"/>
        <pc:sldMkLst>
          <pc:docMk/>
          <pc:sldMk cId="3465565696" sldId="407"/>
        </pc:sldMkLst>
      </pc:sldChg>
      <pc:sldChg chg="addSp delSp modSp add mod modNotesTx">
        <pc:chgData name="Katri Hämeen-Anttila" userId="8c713a11-28fe-4bc3-aac1-ee0a77c2beee" providerId="ADAL" clId="{BF03C153-4517-4AF9-B849-7002A7F9E251}" dt="2025-05-12T06:21:09.904" v="2814" actId="20577"/>
        <pc:sldMkLst>
          <pc:docMk/>
          <pc:sldMk cId="1045099538" sldId="408"/>
        </pc:sldMkLst>
      </pc:sldChg>
      <pc:sldChg chg="addSp delSp modSp new del mod ord modClrScheme chgLayout">
        <pc:chgData name="Katri Hämeen-Anttila" userId="8c713a11-28fe-4bc3-aac1-ee0a77c2beee" providerId="ADAL" clId="{BF03C153-4517-4AF9-B849-7002A7F9E251}" dt="2025-03-12T10:06:51.413" v="557" actId="47"/>
        <pc:sldMkLst>
          <pc:docMk/>
          <pc:sldMk cId="2113162730" sldId="409"/>
        </pc:sldMkLst>
      </pc:sldChg>
      <pc:sldChg chg="addSp delSp modSp new mod ord modClrScheme chgLayout">
        <pc:chgData name="Katri Hämeen-Anttila" userId="8c713a11-28fe-4bc3-aac1-ee0a77c2beee" providerId="ADAL" clId="{BF03C153-4517-4AF9-B849-7002A7F9E251}" dt="2025-05-19T09:45:56.321" v="3033" actId="20577"/>
        <pc:sldMkLst>
          <pc:docMk/>
          <pc:sldMk cId="4104911176" sldId="410"/>
        </pc:sldMkLst>
      </pc:sldChg>
      <pc:sldChg chg="addSp delSp modSp new mod modClrScheme chgLayout">
        <pc:chgData name="Katri Hämeen-Anttila" userId="8c713a11-28fe-4bc3-aac1-ee0a77c2beee" providerId="ADAL" clId="{BF03C153-4517-4AF9-B849-7002A7F9E251}" dt="2025-05-12T06:25:01.531" v="2903" actId="5793"/>
        <pc:sldMkLst>
          <pc:docMk/>
          <pc:sldMk cId="2243250633" sldId="411"/>
        </pc:sldMkLst>
      </pc:sldChg>
    </pc:docChg>
  </pc:docChgLst>
  <pc:docChgLst>
    <pc:chgData name="Katri Hämeen-Anttila" userId="8c713a11-28fe-4bc3-aac1-ee0a77c2beee" providerId="ADAL" clId="{096CF043-4EFC-44EC-9E42-20D155B7D898}"/>
    <pc:docChg chg="custSel modSld">
      <pc:chgData name="Katri Hämeen-Anttila" userId="8c713a11-28fe-4bc3-aac1-ee0a77c2beee" providerId="ADAL" clId="{096CF043-4EFC-44EC-9E42-20D155B7D898}" dt="2025-09-16T12:20:21.371" v="588" actId="1037"/>
      <pc:docMkLst>
        <pc:docMk/>
      </pc:docMkLst>
      <pc:sldChg chg="modSp mod">
        <pc:chgData name="Katri Hämeen-Anttila" userId="8c713a11-28fe-4bc3-aac1-ee0a77c2beee" providerId="ADAL" clId="{096CF043-4EFC-44EC-9E42-20D155B7D898}" dt="2025-09-16T12:12:32.334" v="248" actId="1036"/>
        <pc:sldMkLst>
          <pc:docMk/>
          <pc:sldMk cId="2539824343" sldId="273"/>
        </pc:sldMkLst>
        <pc:spChg chg="mod">
          <ac:chgData name="Katri Hämeen-Anttila" userId="8c713a11-28fe-4bc3-aac1-ee0a77c2beee" providerId="ADAL" clId="{096CF043-4EFC-44EC-9E42-20D155B7D898}" dt="2025-09-16T12:12:32.334" v="248" actId="1036"/>
          <ac:spMkLst>
            <pc:docMk/>
            <pc:sldMk cId="2539824343" sldId="273"/>
            <ac:spMk id="2" creationId="{00000000-0000-0000-0000-000000000000}"/>
          </ac:spMkLst>
        </pc:spChg>
        <pc:spChg chg="ord">
          <ac:chgData name="Katri Hämeen-Anttila" userId="8c713a11-28fe-4bc3-aac1-ee0a77c2beee" providerId="ADAL" clId="{096CF043-4EFC-44EC-9E42-20D155B7D898}" dt="2025-09-16T12:12:28.483" v="246" actId="13244"/>
          <ac:spMkLst>
            <pc:docMk/>
            <pc:sldMk cId="2539824343" sldId="273"/>
            <ac:spMk id="4" creationId="{00000000-0000-0000-0000-000000000000}"/>
          </ac:spMkLst>
        </pc:spChg>
        <pc:spChg chg="ord">
          <ac:chgData name="Katri Hämeen-Anttila" userId="8c713a11-28fe-4bc3-aac1-ee0a77c2beee" providerId="ADAL" clId="{096CF043-4EFC-44EC-9E42-20D155B7D898}" dt="2025-09-16T12:12:30.379" v="247" actId="13244"/>
          <ac:spMkLst>
            <pc:docMk/>
            <pc:sldMk cId="2539824343" sldId="273"/>
            <ac:spMk id="8" creationId="{8C6A3FA4-1CC0-65C1-8849-6AD512B4988E}"/>
          </ac:spMkLst>
        </pc:spChg>
      </pc:sldChg>
      <pc:sldChg chg="modSp mod">
        <pc:chgData name="Katri Hämeen-Anttila" userId="8c713a11-28fe-4bc3-aac1-ee0a77c2beee" providerId="ADAL" clId="{096CF043-4EFC-44EC-9E42-20D155B7D898}" dt="2025-09-16T12:14:07.824" v="321" actId="255"/>
        <pc:sldMkLst>
          <pc:docMk/>
          <pc:sldMk cId="407902230" sldId="274"/>
        </pc:sldMkLst>
        <pc:spChg chg="mod">
          <ac:chgData name="Katri Hämeen-Anttila" userId="8c713a11-28fe-4bc3-aac1-ee0a77c2beee" providerId="ADAL" clId="{096CF043-4EFC-44EC-9E42-20D155B7D898}" dt="2025-09-16T12:13:57.599" v="319" actId="20577"/>
          <ac:spMkLst>
            <pc:docMk/>
            <pc:sldMk cId="407902230" sldId="274"/>
            <ac:spMk id="10" creationId="{C1CB09C1-4607-153E-7638-07CE20EF9F31}"/>
          </ac:spMkLst>
        </pc:spChg>
        <pc:spChg chg="mod">
          <ac:chgData name="Katri Hämeen-Anttila" userId="8c713a11-28fe-4bc3-aac1-ee0a77c2beee" providerId="ADAL" clId="{096CF043-4EFC-44EC-9E42-20D155B7D898}" dt="2025-09-16T12:14:07.824" v="321" actId="255"/>
          <ac:spMkLst>
            <pc:docMk/>
            <pc:sldMk cId="407902230" sldId="274"/>
            <ac:spMk id="11" creationId="{9DDC5E53-10CC-9247-E744-FB9C9472175F}"/>
          </ac:spMkLst>
        </pc:spChg>
      </pc:sldChg>
      <pc:sldChg chg="modSp mod">
        <pc:chgData name="Katri Hämeen-Anttila" userId="8c713a11-28fe-4bc3-aac1-ee0a77c2beee" providerId="ADAL" clId="{096CF043-4EFC-44EC-9E42-20D155B7D898}" dt="2025-09-16T12:14:19.232" v="337" actId="20577"/>
        <pc:sldMkLst>
          <pc:docMk/>
          <pc:sldMk cId="572919769" sldId="275"/>
        </pc:sldMkLst>
        <pc:spChg chg="mod">
          <ac:chgData name="Katri Hämeen-Anttila" userId="8c713a11-28fe-4bc3-aac1-ee0a77c2beee" providerId="ADAL" clId="{096CF043-4EFC-44EC-9E42-20D155B7D898}" dt="2025-09-16T12:14:19.232" v="337" actId="20577"/>
          <ac:spMkLst>
            <pc:docMk/>
            <pc:sldMk cId="572919769" sldId="275"/>
            <ac:spMk id="10" creationId="{C1CB09C1-4607-153E-7638-07CE20EF9F31}"/>
          </ac:spMkLst>
        </pc:spChg>
      </pc:sldChg>
      <pc:sldChg chg="addSp modSp mod">
        <pc:chgData name="Katri Hämeen-Anttila" userId="8c713a11-28fe-4bc3-aac1-ee0a77c2beee" providerId="ADAL" clId="{096CF043-4EFC-44EC-9E42-20D155B7D898}" dt="2025-09-16T12:20:04.171" v="542" actId="1038"/>
        <pc:sldMkLst>
          <pc:docMk/>
          <pc:sldMk cId="3550898331" sldId="276"/>
        </pc:sldMkLst>
        <pc:spChg chg="add mod ord">
          <ac:chgData name="Katri Hämeen-Anttila" userId="8c713a11-28fe-4bc3-aac1-ee0a77c2beee" providerId="ADAL" clId="{096CF043-4EFC-44EC-9E42-20D155B7D898}" dt="2025-09-16T12:16:11.892" v="421" actId="13244"/>
          <ac:spMkLst>
            <pc:docMk/>
            <pc:sldMk cId="3550898331" sldId="276"/>
            <ac:spMk id="2" creationId="{7C052549-E3D1-4C13-AA83-68BC927AE502}"/>
          </ac:spMkLst>
        </pc:spChg>
        <pc:spChg chg="mod ord">
          <ac:chgData name="Katri Hämeen-Anttila" userId="8c713a11-28fe-4bc3-aac1-ee0a77c2beee" providerId="ADAL" clId="{096CF043-4EFC-44EC-9E42-20D155B7D898}" dt="2025-09-16T12:20:04.171" v="542" actId="1038"/>
          <ac:spMkLst>
            <pc:docMk/>
            <pc:sldMk cId="3550898331" sldId="276"/>
            <ac:spMk id="3" creationId="{10AD7808-9AD8-E366-6A70-643F01728644}"/>
          </ac:spMkLst>
        </pc:spChg>
        <pc:picChg chg="mod">
          <ac:chgData name="Katri Hämeen-Anttila" userId="8c713a11-28fe-4bc3-aac1-ee0a77c2beee" providerId="ADAL" clId="{096CF043-4EFC-44EC-9E42-20D155B7D898}" dt="2025-09-16T12:15:05.860" v="339" actId="1076"/>
          <ac:picMkLst>
            <pc:docMk/>
            <pc:sldMk cId="3550898331" sldId="276"/>
            <ac:picMk id="5" creationId="{6650D7F7-FA33-3B61-9A83-CBE1C20ADA0E}"/>
          </ac:picMkLst>
        </pc:picChg>
      </pc:sldChg>
      <pc:sldChg chg="addSp modSp mod">
        <pc:chgData name="Katri Hämeen-Anttila" userId="8c713a11-28fe-4bc3-aac1-ee0a77c2beee" providerId="ADAL" clId="{096CF043-4EFC-44EC-9E42-20D155B7D898}" dt="2025-09-16T12:18:33.383" v="528" actId="1038"/>
        <pc:sldMkLst>
          <pc:docMk/>
          <pc:sldMk cId="1833520263" sldId="277"/>
        </pc:sldMkLst>
        <pc:spChg chg="add mod">
          <ac:chgData name="Katri Hämeen-Anttila" userId="8c713a11-28fe-4bc3-aac1-ee0a77c2beee" providerId="ADAL" clId="{096CF043-4EFC-44EC-9E42-20D155B7D898}" dt="2025-09-16T12:18:01.142" v="514" actId="1037"/>
          <ac:spMkLst>
            <pc:docMk/>
            <pc:sldMk cId="1833520263" sldId="277"/>
            <ac:spMk id="2" creationId="{EA74D696-CFED-C8C6-83FB-16E3D00FD3E9}"/>
          </ac:spMkLst>
        </pc:spChg>
        <pc:spChg chg="mod ord">
          <ac:chgData name="Katri Hämeen-Anttila" userId="8c713a11-28fe-4bc3-aac1-ee0a77c2beee" providerId="ADAL" clId="{096CF043-4EFC-44EC-9E42-20D155B7D898}" dt="2025-09-16T12:18:33.383" v="528" actId="1038"/>
          <ac:spMkLst>
            <pc:docMk/>
            <pc:sldMk cId="1833520263" sldId="277"/>
            <ac:spMk id="3" creationId="{10AD7808-9AD8-E366-6A70-643F01728644}"/>
          </ac:spMkLst>
        </pc:spChg>
        <pc:picChg chg="mod ord">
          <ac:chgData name="Katri Hämeen-Anttila" userId="8c713a11-28fe-4bc3-aac1-ee0a77c2beee" providerId="ADAL" clId="{096CF043-4EFC-44EC-9E42-20D155B7D898}" dt="2025-09-16T12:18:22.996" v="524" actId="13244"/>
          <ac:picMkLst>
            <pc:docMk/>
            <pc:sldMk cId="1833520263" sldId="277"/>
            <ac:picMk id="7" creationId="{A7688B5E-4E7B-D506-353C-69F681C470F3}"/>
          </ac:picMkLst>
        </pc:picChg>
      </pc:sldChg>
      <pc:sldChg chg="addSp modSp mod">
        <pc:chgData name="Katri Hämeen-Anttila" userId="8c713a11-28fe-4bc3-aac1-ee0a77c2beee" providerId="ADAL" clId="{096CF043-4EFC-44EC-9E42-20D155B7D898}" dt="2025-09-16T12:11:35.032" v="245" actId="13244"/>
        <pc:sldMkLst>
          <pc:docMk/>
          <pc:sldMk cId="1728925895" sldId="323"/>
        </pc:sldMkLst>
        <pc:spChg chg="mod">
          <ac:chgData name="Katri Hämeen-Anttila" userId="8c713a11-28fe-4bc3-aac1-ee0a77c2beee" providerId="ADAL" clId="{096CF043-4EFC-44EC-9E42-20D155B7D898}" dt="2025-09-16T12:11:09.246" v="239" actId="1076"/>
          <ac:spMkLst>
            <pc:docMk/>
            <pc:sldMk cId="1728925895" sldId="323"/>
            <ac:spMk id="2" creationId="{EC4D7FDC-E4DC-FEB7-70F5-C282D9D14EEC}"/>
          </ac:spMkLst>
        </pc:spChg>
        <pc:spChg chg="add mod ord">
          <ac:chgData name="Katri Hämeen-Anttila" userId="8c713a11-28fe-4bc3-aac1-ee0a77c2beee" providerId="ADAL" clId="{096CF043-4EFC-44EC-9E42-20D155B7D898}" dt="2025-09-16T12:11:35.032" v="245" actId="13244"/>
          <ac:spMkLst>
            <pc:docMk/>
            <pc:sldMk cId="1728925895" sldId="323"/>
            <ac:spMk id="3" creationId="{750624B9-8D9D-E246-436E-CFA57857005B}"/>
          </ac:spMkLst>
        </pc:spChg>
        <pc:spChg chg="mod ord">
          <ac:chgData name="Katri Hämeen-Anttila" userId="8c713a11-28fe-4bc3-aac1-ee0a77c2beee" providerId="ADAL" clId="{096CF043-4EFC-44EC-9E42-20D155B7D898}" dt="2025-09-16T12:11:32.384" v="244" actId="13244"/>
          <ac:spMkLst>
            <pc:docMk/>
            <pc:sldMk cId="1728925895" sldId="323"/>
            <ac:spMk id="6" creationId="{4A06C67C-D961-11A6-5CE2-C9FBC34C2334}"/>
          </ac:spMkLst>
        </pc:spChg>
        <pc:picChg chg="mod">
          <ac:chgData name="Katri Hämeen-Anttila" userId="8c713a11-28fe-4bc3-aac1-ee0a77c2beee" providerId="ADAL" clId="{096CF043-4EFC-44EC-9E42-20D155B7D898}" dt="2025-09-16T12:11:13.543" v="243" actId="1037"/>
          <ac:picMkLst>
            <pc:docMk/>
            <pc:sldMk cId="1728925895" sldId="323"/>
            <ac:picMk id="7" creationId="{BE4CC3CD-8214-E6ED-1C13-1E1F10995537}"/>
          </ac:picMkLst>
        </pc:picChg>
      </pc:sldChg>
      <pc:sldChg chg="modSp mod">
        <pc:chgData name="Katri Hämeen-Anttila" userId="8c713a11-28fe-4bc3-aac1-ee0a77c2beee" providerId="ADAL" clId="{096CF043-4EFC-44EC-9E42-20D155B7D898}" dt="2025-09-16T12:20:21.371" v="588" actId="1037"/>
        <pc:sldMkLst>
          <pc:docMk/>
          <pc:sldMk cId="2483945423" sldId="399"/>
        </pc:sldMkLst>
        <pc:spChg chg="mod">
          <ac:chgData name="Katri Hämeen-Anttila" userId="8c713a11-28fe-4bc3-aac1-ee0a77c2beee" providerId="ADAL" clId="{096CF043-4EFC-44EC-9E42-20D155B7D898}" dt="2025-09-16T12:20:21.371" v="588" actId="1037"/>
          <ac:spMkLst>
            <pc:docMk/>
            <pc:sldMk cId="2483945423" sldId="399"/>
            <ac:spMk id="8" creationId="{602F42B8-36C5-1856-0F06-406F73043027}"/>
          </ac:spMkLst>
        </pc:spChg>
        <pc:spChg chg="mod">
          <ac:chgData name="Katri Hämeen-Anttila" userId="8c713a11-28fe-4bc3-aac1-ee0a77c2beee" providerId="ADAL" clId="{096CF043-4EFC-44EC-9E42-20D155B7D898}" dt="2025-09-16T12:20:16.282" v="558" actId="1036"/>
          <ac:spMkLst>
            <pc:docMk/>
            <pc:sldMk cId="2483945423" sldId="399"/>
            <ac:spMk id="9" creationId="{D66B4DDD-6734-FA2F-2B91-F205C2A732CF}"/>
          </ac:spMkLst>
        </pc:spChg>
      </pc:sldChg>
      <pc:sldChg chg="addSp delSp modSp mod">
        <pc:chgData name="Katri Hämeen-Anttila" userId="8c713a11-28fe-4bc3-aac1-ee0a77c2beee" providerId="ADAL" clId="{096CF043-4EFC-44EC-9E42-20D155B7D898}" dt="2025-09-16T05:27:06.706" v="143" actId="13244"/>
        <pc:sldMkLst>
          <pc:docMk/>
          <pc:sldMk cId="3448288771" sldId="400"/>
        </pc:sldMkLst>
        <pc:spChg chg="add mod ord">
          <ac:chgData name="Katri Hämeen-Anttila" userId="8c713a11-28fe-4bc3-aac1-ee0a77c2beee" providerId="ADAL" clId="{096CF043-4EFC-44EC-9E42-20D155B7D898}" dt="2025-09-16T05:27:06.706" v="143" actId="13244"/>
          <ac:spMkLst>
            <pc:docMk/>
            <pc:sldMk cId="3448288771" sldId="400"/>
            <ac:spMk id="3" creationId="{4693E60E-BD67-5BCF-BA6A-314A599A3CE5}"/>
          </ac:spMkLst>
        </pc:spChg>
        <pc:picChg chg="mod">
          <ac:chgData name="Katri Hämeen-Anttila" userId="8c713a11-28fe-4bc3-aac1-ee0a77c2beee" providerId="ADAL" clId="{096CF043-4EFC-44EC-9E42-20D155B7D898}" dt="2025-09-16T05:26:46.074" v="137" actId="1076"/>
          <ac:picMkLst>
            <pc:docMk/>
            <pc:sldMk cId="3448288771" sldId="400"/>
            <ac:picMk id="6" creationId="{A3E8C076-F68D-6027-15E1-E700CDAA260D}"/>
          </ac:picMkLst>
        </pc:picChg>
      </pc:sldChg>
      <pc:sldChg chg="modSp mod">
        <pc:chgData name="Katri Hämeen-Anttila" userId="8c713a11-28fe-4bc3-aac1-ee0a77c2beee" providerId="ADAL" clId="{096CF043-4EFC-44EC-9E42-20D155B7D898}" dt="2025-09-16T05:28:08.204" v="146" actId="962"/>
        <pc:sldMkLst>
          <pc:docMk/>
          <pc:sldMk cId="1045099538" sldId="408"/>
        </pc:sldMkLst>
        <pc:spChg chg="ord">
          <ac:chgData name="Katri Hämeen-Anttila" userId="8c713a11-28fe-4bc3-aac1-ee0a77c2beee" providerId="ADAL" clId="{096CF043-4EFC-44EC-9E42-20D155B7D898}" dt="2025-09-16T05:27:41.949" v="145" actId="13244"/>
          <ac:spMkLst>
            <pc:docMk/>
            <pc:sldMk cId="1045099538" sldId="408"/>
            <ac:spMk id="4" creationId="{72076F60-39A7-DC61-84BB-48319C55A8AD}"/>
          </ac:spMkLst>
        </pc:spChg>
        <pc:spChg chg="ord">
          <ac:chgData name="Katri Hämeen-Anttila" userId="8c713a11-28fe-4bc3-aac1-ee0a77c2beee" providerId="ADAL" clId="{096CF043-4EFC-44EC-9E42-20D155B7D898}" dt="2025-09-16T05:27:34.578" v="144" actId="13244"/>
          <ac:spMkLst>
            <pc:docMk/>
            <pc:sldMk cId="1045099538" sldId="408"/>
            <ac:spMk id="7" creationId="{58C63FD5-C185-80C4-23C0-E3B2CF3ED57A}"/>
          </ac:spMkLst>
        </pc:spChg>
        <pc:spChg chg="mod">
          <ac:chgData name="Katri Hämeen-Anttila" userId="8c713a11-28fe-4bc3-aac1-ee0a77c2beee" providerId="ADAL" clId="{096CF043-4EFC-44EC-9E42-20D155B7D898}" dt="2025-09-16T05:21:39.862" v="0" actId="962"/>
          <ac:spMkLst>
            <pc:docMk/>
            <pc:sldMk cId="1045099538" sldId="408"/>
            <ac:spMk id="9" creationId="{74093BA9-1CB7-CDFF-AB28-D697B3601DE7}"/>
          </ac:spMkLst>
        </pc:spChg>
        <pc:spChg chg="mod">
          <ac:chgData name="Katri Hämeen-Anttila" userId="8c713a11-28fe-4bc3-aac1-ee0a77c2beee" providerId="ADAL" clId="{096CF043-4EFC-44EC-9E42-20D155B7D898}" dt="2025-09-16T05:28:08.204" v="146" actId="962"/>
          <ac:spMkLst>
            <pc:docMk/>
            <pc:sldMk cId="1045099538" sldId="408"/>
            <ac:spMk id="10" creationId="{297BE31D-9F91-F7E7-C872-79B5B5FA2EE4}"/>
          </ac:spMkLst>
        </pc:spChg>
      </pc:sldChg>
      <pc:sldChg chg="addSp modSp mod">
        <pc:chgData name="Katri Hämeen-Anttila" userId="8c713a11-28fe-4bc3-aac1-ee0a77c2beee" providerId="ADAL" clId="{096CF043-4EFC-44EC-9E42-20D155B7D898}" dt="2025-09-16T12:09:20.814" v="174" actId="13244"/>
        <pc:sldMkLst>
          <pc:docMk/>
          <pc:sldMk cId="4104911176" sldId="410"/>
        </pc:sldMkLst>
        <pc:spChg chg="add mod ord">
          <ac:chgData name="Katri Hämeen-Anttila" userId="8c713a11-28fe-4bc3-aac1-ee0a77c2beee" providerId="ADAL" clId="{096CF043-4EFC-44EC-9E42-20D155B7D898}" dt="2025-09-16T12:09:20.814" v="174" actId="13244"/>
          <ac:spMkLst>
            <pc:docMk/>
            <pc:sldMk cId="4104911176" sldId="410"/>
            <ac:spMk id="2" creationId="{75716080-8BD4-23C3-A21C-E0140424EE0A}"/>
          </ac:spMkLst>
        </pc:spChg>
        <pc:spChg chg="mod">
          <ac:chgData name="Katri Hämeen-Anttila" userId="8c713a11-28fe-4bc3-aac1-ee0a77c2beee" providerId="ADAL" clId="{096CF043-4EFC-44EC-9E42-20D155B7D898}" dt="2025-09-16T05:29:01.663" v="172" actId="1076"/>
          <ac:spMkLst>
            <pc:docMk/>
            <pc:sldMk cId="4104911176" sldId="410"/>
            <ac:spMk id="5" creationId="{9213FC20-F735-44E6-85BD-06F06A0864FE}"/>
          </ac:spMkLst>
        </pc:spChg>
      </pc:sldChg>
      <pc:sldChg chg="modSp mod">
        <pc:chgData name="Katri Hämeen-Anttila" userId="8c713a11-28fe-4bc3-aac1-ee0a77c2beee" providerId="ADAL" clId="{096CF043-4EFC-44EC-9E42-20D155B7D898}" dt="2025-09-16T05:29:20.663" v="173" actId="13244"/>
        <pc:sldMkLst>
          <pc:docMk/>
          <pc:sldMk cId="2243250633" sldId="411"/>
        </pc:sldMkLst>
        <pc:picChg chg="mod">
          <ac:chgData name="Katri Hämeen-Anttila" userId="8c713a11-28fe-4bc3-aac1-ee0a77c2beee" providerId="ADAL" clId="{096CF043-4EFC-44EC-9E42-20D155B7D898}" dt="2025-09-16T05:22:44.182" v="4" actId="962"/>
          <ac:picMkLst>
            <pc:docMk/>
            <pc:sldMk cId="2243250633" sldId="411"/>
            <ac:picMk id="3" creationId="{94271EE0-EAAC-F31A-3C0B-B46F990C546D}"/>
          </ac:picMkLst>
        </pc:picChg>
        <pc:picChg chg="mod">
          <ac:chgData name="Katri Hämeen-Anttila" userId="8c713a11-28fe-4bc3-aac1-ee0a77c2beee" providerId="ADAL" clId="{096CF043-4EFC-44EC-9E42-20D155B7D898}" dt="2025-09-16T05:22:34.557" v="2" actId="962"/>
          <ac:picMkLst>
            <pc:docMk/>
            <pc:sldMk cId="2243250633" sldId="411"/>
            <ac:picMk id="6" creationId="{3413BFEA-D71B-9EEF-9A02-8BD0E13E3A48}"/>
          </ac:picMkLst>
        </pc:picChg>
        <pc:picChg chg="mod ord">
          <ac:chgData name="Katri Hämeen-Anttila" userId="8c713a11-28fe-4bc3-aac1-ee0a77c2beee" providerId="ADAL" clId="{096CF043-4EFC-44EC-9E42-20D155B7D898}" dt="2025-09-16T05:29:20.663" v="173" actId="13244"/>
          <ac:picMkLst>
            <pc:docMk/>
            <pc:sldMk cId="2243250633" sldId="411"/>
            <ac:picMk id="7" creationId="{EAA8BCEC-2126-3559-5C8F-9FCDCE962D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7265A-48D4-4E0C-80D6-4999C796DCF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6E180-25AB-4806-B374-C2456756C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3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6E180-25AB-4806-B374-C2456756CB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6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Potilaiden</a:t>
            </a:r>
            <a:r>
              <a:rPr lang="en-GB" dirty="0"/>
              <a:t> </a:t>
            </a:r>
            <a:r>
              <a:rPr lang="en-GB" dirty="0" err="1"/>
              <a:t>osallisuus</a:t>
            </a:r>
            <a:r>
              <a:rPr lang="en-GB" dirty="0"/>
              <a:t> </a:t>
            </a:r>
            <a:r>
              <a:rPr lang="en-GB" dirty="0" err="1"/>
              <a:t>lääkehoitoprosessissa</a:t>
            </a:r>
            <a:r>
              <a:rPr lang="en-GB" dirty="0"/>
              <a:t> on </a:t>
            </a:r>
            <a:r>
              <a:rPr lang="en-GB" dirty="0" err="1"/>
              <a:t>huomioitu</a:t>
            </a:r>
            <a:r>
              <a:rPr lang="en-GB" dirty="0"/>
              <a:t> </a:t>
            </a:r>
            <a:r>
              <a:rPr lang="en-GB" dirty="0" err="1"/>
              <a:t>kansallisissa</a:t>
            </a:r>
            <a:r>
              <a:rPr lang="en-GB" dirty="0"/>
              <a:t> </a:t>
            </a:r>
            <a:r>
              <a:rPr lang="en-GB" dirty="0" err="1"/>
              <a:t>strategioissa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linjauksissa</a:t>
            </a:r>
            <a:r>
              <a:rPr lang="en-GB" dirty="0"/>
              <a:t>. Sen </a:t>
            </a:r>
            <a:r>
              <a:rPr lang="en-GB" dirty="0" err="1"/>
              <a:t>sijaan</a:t>
            </a:r>
            <a:r>
              <a:rPr lang="en-GB" dirty="0"/>
              <a:t> </a:t>
            </a:r>
            <a:r>
              <a:rPr lang="en-GB" dirty="0" err="1"/>
              <a:t>potilaiden</a:t>
            </a:r>
            <a:r>
              <a:rPr lang="en-GB" dirty="0"/>
              <a:t> </a:t>
            </a:r>
            <a:r>
              <a:rPr lang="en-GB" dirty="0" err="1"/>
              <a:t>osallisuudesta</a:t>
            </a:r>
            <a:r>
              <a:rPr lang="en-GB" dirty="0"/>
              <a:t> </a:t>
            </a:r>
            <a:r>
              <a:rPr lang="en-GB" dirty="0" err="1"/>
              <a:t>lääkealan</a:t>
            </a:r>
            <a:r>
              <a:rPr lang="en-GB" dirty="0"/>
              <a:t> </a:t>
            </a:r>
            <a:r>
              <a:rPr lang="en-GB" dirty="0" err="1"/>
              <a:t>tutkimuksissa</a:t>
            </a:r>
            <a:r>
              <a:rPr lang="en-GB" dirty="0"/>
              <a:t> on </a:t>
            </a:r>
            <a:r>
              <a:rPr lang="en-GB" dirty="0" err="1"/>
              <a:t>Suomessa</a:t>
            </a:r>
            <a:r>
              <a:rPr lang="en-GB" dirty="0"/>
              <a:t> </a:t>
            </a:r>
            <a:r>
              <a:rPr lang="en-GB" dirty="0" err="1"/>
              <a:t>keskusteltu</a:t>
            </a:r>
            <a:r>
              <a:rPr lang="en-GB" dirty="0"/>
              <a:t> </a:t>
            </a:r>
            <a:r>
              <a:rPr lang="en-GB" dirty="0" err="1"/>
              <a:t>vähän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6E180-25AB-4806-B374-C2456756CB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80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Potilaiden</a:t>
            </a:r>
            <a:r>
              <a:rPr lang="en-GB" dirty="0"/>
              <a:t> </a:t>
            </a:r>
            <a:r>
              <a:rPr lang="en-GB" dirty="0" err="1"/>
              <a:t>osallisuus</a:t>
            </a:r>
            <a:r>
              <a:rPr lang="en-GB" dirty="0"/>
              <a:t> </a:t>
            </a:r>
            <a:r>
              <a:rPr lang="en-GB" dirty="0" err="1"/>
              <a:t>lääkealan</a:t>
            </a:r>
            <a:r>
              <a:rPr lang="en-GB" dirty="0"/>
              <a:t> </a:t>
            </a:r>
            <a:r>
              <a:rPr lang="en-GB" dirty="0" err="1"/>
              <a:t>tutkimuksissa</a:t>
            </a:r>
            <a:r>
              <a:rPr lang="en-GB" dirty="0"/>
              <a:t> </a:t>
            </a:r>
            <a:r>
              <a:rPr lang="en-GB" dirty="0" err="1"/>
              <a:t>painottuu</a:t>
            </a:r>
            <a:r>
              <a:rPr lang="en-GB" dirty="0"/>
              <a:t> </a:t>
            </a:r>
            <a:r>
              <a:rPr lang="en-GB" dirty="0" err="1"/>
              <a:t>potilaiden</a:t>
            </a:r>
            <a:r>
              <a:rPr lang="en-GB" dirty="0"/>
              <a:t> </a:t>
            </a:r>
            <a:r>
              <a:rPr lang="en-GB" dirty="0" err="1"/>
              <a:t>näkökulmien</a:t>
            </a:r>
            <a:r>
              <a:rPr lang="en-GB" dirty="0"/>
              <a:t> </a:t>
            </a:r>
            <a:r>
              <a:rPr lang="en-GB" dirty="0" err="1"/>
              <a:t>tutkimiseen</a:t>
            </a:r>
            <a:r>
              <a:rPr lang="en-GB" dirty="0"/>
              <a:t>. </a:t>
            </a:r>
            <a:r>
              <a:rPr lang="en-GB" dirty="0" err="1"/>
              <a:t>Suomalaisessa</a:t>
            </a:r>
            <a:r>
              <a:rPr lang="en-GB" dirty="0"/>
              <a:t> </a:t>
            </a:r>
            <a:r>
              <a:rPr lang="en-GB" dirty="0" err="1"/>
              <a:t>tutkimuskentässä</a:t>
            </a:r>
            <a:r>
              <a:rPr lang="en-GB" dirty="0"/>
              <a:t> on </a:t>
            </a:r>
            <a:r>
              <a:rPr lang="en-GB" dirty="0" err="1"/>
              <a:t>hyvin</a:t>
            </a:r>
            <a:r>
              <a:rPr lang="en-GB" dirty="0"/>
              <a:t> </a:t>
            </a:r>
            <a:r>
              <a:rPr lang="en-GB" dirty="0" err="1"/>
              <a:t>vähän</a:t>
            </a:r>
            <a:r>
              <a:rPr lang="en-GB" dirty="0"/>
              <a:t> </a:t>
            </a:r>
            <a:r>
              <a:rPr lang="en-GB" dirty="0" err="1"/>
              <a:t>tutkimushankkeita</a:t>
            </a:r>
            <a:r>
              <a:rPr lang="en-GB" dirty="0"/>
              <a:t>, </a:t>
            </a:r>
            <a:r>
              <a:rPr lang="en-GB" dirty="0" err="1"/>
              <a:t>joissa</a:t>
            </a:r>
            <a:r>
              <a:rPr lang="en-GB" dirty="0"/>
              <a:t> </a:t>
            </a:r>
            <a:r>
              <a:rPr lang="en-GB" dirty="0" err="1"/>
              <a:t>potilas</a:t>
            </a:r>
            <a:r>
              <a:rPr lang="en-GB" dirty="0"/>
              <a:t> tai </a:t>
            </a:r>
            <a:r>
              <a:rPr lang="en-GB" dirty="0" err="1"/>
              <a:t>potilaita</a:t>
            </a:r>
            <a:r>
              <a:rPr lang="en-GB" dirty="0"/>
              <a:t> on </a:t>
            </a:r>
            <a:r>
              <a:rPr lang="en-GB" dirty="0" err="1"/>
              <a:t>aktiivisesti</a:t>
            </a:r>
            <a:r>
              <a:rPr lang="en-GB" dirty="0"/>
              <a:t> </a:t>
            </a:r>
            <a:r>
              <a:rPr lang="en-GB" dirty="0" err="1"/>
              <a:t>mukana</a:t>
            </a:r>
            <a:r>
              <a:rPr lang="en-GB" dirty="0"/>
              <a:t> </a:t>
            </a:r>
            <a:r>
              <a:rPr lang="en-GB" dirty="0" err="1"/>
              <a:t>tutkimusta</a:t>
            </a:r>
            <a:r>
              <a:rPr lang="en-GB" dirty="0"/>
              <a:t> </a:t>
            </a:r>
            <a:r>
              <a:rPr lang="en-GB" dirty="0" err="1"/>
              <a:t>suunnittelemassa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toteuttamassa</a:t>
            </a:r>
            <a:r>
              <a:rPr lang="en-GB" dirty="0"/>
              <a:t>.</a:t>
            </a:r>
          </a:p>
          <a:p>
            <a:r>
              <a:rPr lang="en-GB" b="1" dirty="0" err="1"/>
              <a:t>Dialla</a:t>
            </a:r>
            <a:r>
              <a:rPr lang="en-GB" b="1" dirty="0"/>
              <a:t> </a:t>
            </a:r>
            <a:r>
              <a:rPr lang="en-GB" b="1" dirty="0" err="1"/>
              <a:t>esitetyissä</a:t>
            </a:r>
            <a:r>
              <a:rPr lang="en-GB" b="1" dirty="0"/>
              <a:t> </a:t>
            </a:r>
            <a:r>
              <a:rPr lang="en-GB" b="1" dirty="0" err="1"/>
              <a:t>tutkimuksissa</a:t>
            </a:r>
            <a:r>
              <a:rPr lang="en-GB" b="1" dirty="0"/>
              <a:t> </a:t>
            </a:r>
            <a:r>
              <a:rPr lang="en-GB" b="1" dirty="0" err="1"/>
              <a:t>potilaita</a:t>
            </a:r>
            <a:r>
              <a:rPr lang="en-GB" b="1" dirty="0"/>
              <a:t> </a:t>
            </a:r>
            <a:r>
              <a:rPr lang="en-GB" b="1" dirty="0" err="1"/>
              <a:t>ei</a:t>
            </a:r>
            <a:r>
              <a:rPr lang="en-GB" b="1" dirty="0"/>
              <a:t> ole </a:t>
            </a:r>
            <a:r>
              <a:rPr lang="en-GB" b="1" dirty="0" err="1"/>
              <a:t>ollut</a:t>
            </a:r>
            <a:r>
              <a:rPr lang="en-GB" b="1" dirty="0"/>
              <a:t> </a:t>
            </a:r>
            <a:r>
              <a:rPr lang="en-GB" b="1" dirty="0" err="1"/>
              <a:t>mukana</a:t>
            </a:r>
            <a:r>
              <a:rPr lang="en-GB" b="1" dirty="0"/>
              <a:t> </a:t>
            </a:r>
            <a:r>
              <a:rPr lang="en-GB" b="1" dirty="0" err="1"/>
              <a:t>tutkimuksen</a:t>
            </a:r>
            <a:r>
              <a:rPr lang="en-GB" b="1" dirty="0"/>
              <a:t> </a:t>
            </a:r>
            <a:r>
              <a:rPr lang="en-GB" b="1" dirty="0" err="1"/>
              <a:t>toteutuksessa</a:t>
            </a:r>
            <a:r>
              <a:rPr lang="en-GB" b="1" dirty="0"/>
              <a:t>, </a:t>
            </a:r>
            <a:r>
              <a:rPr lang="en-GB" b="1" dirty="0" err="1"/>
              <a:t>vaan</a:t>
            </a:r>
            <a:r>
              <a:rPr lang="en-GB" b="1" dirty="0"/>
              <a:t> </a:t>
            </a:r>
            <a:r>
              <a:rPr lang="en-GB" b="1" dirty="0" err="1"/>
              <a:t>potilaat</a:t>
            </a:r>
            <a:r>
              <a:rPr lang="en-GB" b="1" dirty="0"/>
              <a:t> </a:t>
            </a:r>
            <a:r>
              <a:rPr lang="en-GB" b="1" dirty="0" err="1"/>
              <a:t>ovat</a:t>
            </a:r>
            <a:r>
              <a:rPr lang="en-GB" b="1" dirty="0"/>
              <a:t> </a:t>
            </a:r>
            <a:r>
              <a:rPr lang="en-GB" b="1" dirty="0" err="1"/>
              <a:t>olleet</a:t>
            </a:r>
            <a:r>
              <a:rPr lang="en-GB" b="1" dirty="0"/>
              <a:t> </a:t>
            </a:r>
            <a:r>
              <a:rPr lang="en-GB" b="1" dirty="0" err="1"/>
              <a:t>tutkimuksen</a:t>
            </a:r>
            <a:r>
              <a:rPr lang="en-GB" b="1" dirty="0"/>
              <a:t> </a:t>
            </a:r>
            <a:r>
              <a:rPr lang="en-GB" b="1" dirty="0" err="1"/>
              <a:t>kohderyhmänä</a:t>
            </a:r>
            <a:r>
              <a:rPr lang="en-GB" b="1" dirty="0"/>
              <a:t>.</a:t>
            </a:r>
          </a:p>
          <a:p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Hämeen-Anttila K, Strömberg A, Timonen J, Aarnio E: Potilaiden osallisuus rationaalisen lääkehoidon tutkimuksissa – kokemuksia tutkimusryhmän potilasjäsenen merkityksestä. </a:t>
            </a:r>
            <a:r>
              <a:rPr lang="fi-FI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Dosis</a:t>
            </a:r>
            <a:r>
              <a:rPr lang="fi-F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2024;40(1):90–104 (tieteellinen kommentti)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6E180-25AB-4806-B374-C2456756CB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89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523D0-B878-5D0B-3A16-CFBC3B58D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48AE0-58C0-D17C-EF30-431CE9E46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A54DB-60D4-BE7D-E828-24975334D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Citizen science</a:t>
            </a:r>
          </a:p>
          <a:p>
            <a:pPr marL="171450" indent="-171450">
              <a:buFontTx/>
              <a:buChar char="-"/>
            </a:pPr>
            <a:r>
              <a:rPr lang="en-GB" dirty="0"/>
              <a:t>Researcher has planned the research process and citizens are asked to take part in the data collection process (e.g., counting birds)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r>
              <a:rPr lang="en-GB" dirty="0"/>
              <a:t>Patient and Public Involvement (PPI) / Public Involvement (PI)</a:t>
            </a:r>
          </a:p>
          <a:p>
            <a:r>
              <a:rPr lang="en-GB" dirty="0"/>
              <a:t>- Patients are involved in the research process as active partners, but not necessary during the whole process (e.g., data collection or writing)</a:t>
            </a:r>
          </a:p>
          <a:p>
            <a:endParaRPr lang="en-GB" dirty="0"/>
          </a:p>
          <a:p>
            <a:r>
              <a:rPr lang="en-GB" dirty="0"/>
              <a:t>Co-research</a:t>
            </a:r>
          </a:p>
          <a:p>
            <a:r>
              <a:rPr lang="en-GB" dirty="0"/>
              <a:t>- Patients are involved during the whole research process as active and equal partners: planning the study, collecting the data (e.g., conducting interviews), writing the reports and publishing</a:t>
            </a:r>
          </a:p>
          <a:p>
            <a:endParaRPr lang="fi-FI" dirty="0"/>
          </a:p>
          <a:p>
            <a:r>
              <a:rPr lang="fi-FI" dirty="0"/>
              <a:t>Vallan määrä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Consultation: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Esimerkiksi potilaiden mielipiteen kysyminen kyselylomakkeesta (vrt. pilotointi). Tutkija päättää, ottaako kommentit huomioon / miten ottaa ne huomioon. Potilaalla ei ole valtaa.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 &amp; co-production: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Tutkimuskysymykset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laaditaan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yhteistyössä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potilaat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osallistuvat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enemmän (valtaa siirtyy). Potilaiden kommenteilla on yhtäläinen painoarvo kuin tutkijoiden kommenteilla.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user controlled: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Potilaat  johtavat tutkimusta ja pyytävät tutkijaa mukaan tutkimukseen. Valta potilailla.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Siirtyykö valta? Tämä on kysymys, jota tutkijana tulisi pohtia.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Tilanne voi myös vaihdella tutkimuksen eri osissa.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7CFBA-0422-7E1F-BC3D-4A7285474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F7815-A72A-4ACF-BDFA-9161637A71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72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6E180-25AB-4806-B374-C2456756CB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8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Potilasedustaja voi olla tutkimuksen eri vaiheissa erilainen taustaltaan. Esimerkiksi kyselylomakkeen kommentoinnissa potilaalla ei välttämättä tarvitse laajaa tietoa tutkimuksen toteutuksesta. </a:t>
            </a:r>
          </a:p>
          <a:p>
            <a:r>
              <a:rPr lang="fi-FI" noProof="0" dirty="0"/>
              <a:t>Sen sijaan, jos potilas osallistuu tutkimuksen suunnitteluun, aineiston keräämiseen tai analysoimiseen, täytyy olla osaamista.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6E180-25AB-4806-B374-C2456756CB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4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2873C-EB4C-49F0-866D-5553576D31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85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6">
            <a:extLst>
              <a:ext uri="{FF2B5EF4-FFF2-40B4-BE49-F238E27FC236}">
                <a16:creationId xmlns:a16="http://schemas.microsoft.com/office/drawing/2014/main" id="{6E8B1222-E1E1-4677-9C9B-0BAA01BAC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35" y="2637736"/>
            <a:ext cx="10466729" cy="1555373"/>
          </a:xfrm>
        </p:spPr>
        <p:txBody>
          <a:bodyPr/>
          <a:lstStyle>
            <a:lvl1pPr>
              <a:defRPr/>
            </a:lvl1pPr>
          </a:lstStyle>
          <a:p>
            <a:r>
              <a:rPr lang="en-GB" sz="4000" dirty="0"/>
              <a:t>Click to add a presentation title</a:t>
            </a:r>
            <a:endParaRPr lang="fi-FI" sz="4000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961CAF15-4E86-472B-92F9-59038918E2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636" y="4206686"/>
            <a:ext cx="10466728" cy="487862"/>
          </a:xfrm>
        </p:spPr>
        <p:txBody>
          <a:bodyPr/>
          <a:lstStyle>
            <a:lvl1pPr marL="0" indent="0">
              <a:buNone/>
              <a:defRPr sz="16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/>
              <a:t>Click to add Author of the presentation, Name of the event and date</a:t>
            </a:r>
          </a:p>
        </p:txBody>
      </p:sp>
      <p:pic>
        <p:nvPicPr>
          <p:cNvPr id="10" name="Kuva 9" descr="University of Eastern Finland logo">
            <a:extLst>
              <a:ext uri="{FF2B5EF4-FFF2-40B4-BE49-F238E27FC236}">
                <a16:creationId xmlns:a16="http://schemas.microsoft.com/office/drawing/2014/main" id="{4EA83066-059C-4945-9E44-183F56E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0C3C0B8B-BC55-4E54-9EE6-A36B14ED0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287" y="3263532"/>
            <a:ext cx="400199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Thank you!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838200" y="4609909"/>
            <a:ext cx="105156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b="1" kern="0" dirty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68263"/>
            <a:ext cx="3048000" cy="2654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3F31-9BD6-46C9-9BE2-26ADB445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1D08C-1FE5-4B0C-BF33-F1052374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519-969F-4EA7-A67B-6624AFE60A1B}" type="datetime1">
              <a:rPr lang="fi-FI" smtClean="0"/>
              <a:t>6.10.2025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38A428-FE3A-4184-AD9A-A82A8558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8ADC880-827C-A44D-95B2-C921C905C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42" y="4723706"/>
            <a:ext cx="4727086" cy="14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4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The Middle Of Kno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ADE47-E883-4130-BCB8-FF11458DB0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00" y="495206"/>
            <a:ext cx="10923000" cy="668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Where are we?</a:t>
            </a:r>
          </a:p>
        </p:txBody>
      </p:sp>
      <p:pic>
        <p:nvPicPr>
          <p:cNvPr id="6" name="Kuva 5" descr="Picture that includes the Map. Kuva, joka sisältää kartan. Suomi on kartassa nostettu esille. Suomen kartalla merkattu yliopistokaupungit Kuopio ja Joensuu. It reads &quot;We are in the middle of knowhere&quot; in the picture.">
            <a:extLst>
              <a:ext uri="{FF2B5EF4-FFF2-40B4-BE49-F238E27FC236}">
                <a16:creationId xmlns:a16="http://schemas.microsoft.com/office/drawing/2014/main" id="{97E15904-6571-4221-AC30-06408E63D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53" y="1273358"/>
            <a:ext cx="8138294" cy="482188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36FA-DFF8-4468-A28A-B523CBA7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D4B20-F49E-445A-A226-05D0F6F5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6E1A-8586-4C33-8446-A33E72A00375}" type="datetime1">
              <a:rPr lang="fi-FI" smtClean="0"/>
              <a:t>6.10.2025</a:t>
            </a:fld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E74B7C-CF9C-4A5A-A2F2-4D3370CB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University of Eastern Finland logo">
            <a:extLst>
              <a:ext uri="{FF2B5EF4-FFF2-40B4-BE49-F238E27FC236}">
                <a16:creationId xmlns:a16="http://schemas.microsoft.com/office/drawing/2014/main" id="{4EA83066-059C-4945-9E44-183F56E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  <p:sp>
        <p:nvSpPr>
          <p:cNvPr id="9" name="Otsikko 6">
            <a:extLst>
              <a:ext uri="{FF2B5EF4-FFF2-40B4-BE49-F238E27FC236}">
                <a16:creationId xmlns:a16="http://schemas.microsoft.com/office/drawing/2014/main" id="{6E8B1222-E1E1-4677-9C9B-0BAA01BAC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35" y="2637736"/>
            <a:ext cx="10466729" cy="1555373"/>
          </a:xfrm>
        </p:spPr>
        <p:txBody>
          <a:bodyPr/>
          <a:lstStyle>
            <a:lvl1pPr>
              <a:defRPr/>
            </a:lvl1pPr>
          </a:lstStyle>
          <a:p>
            <a:r>
              <a:rPr lang="en-GB" sz="4000" dirty="0" err="1"/>
              <a:t>Lisää</a:t>
            </a:r>
            <a:r>
              <a:rPr lang="en-GB" sz="4000" dirty="0"/>
              <a:t> </a:t>
            </a:r>
            <a:r>
              <a:rPr lang="en-GB" sz="4000" dirty="0" err="1"/>
              <a:t>otsikko</a:t>
            </a:r>
            <a:r>
              <a:rPr lang="en-GB" sz="4000" dirty="0"/>
              <a:t> </a:t>
            </a:r>
            <a:r>
              <a:rPr lang="en-GB" sz="4000" dirty="0" err="1"/>
              <a:t>napsauttamalla</a:t>
            </a:r>
            <a:endParaRPr lang="fi-FI" sz="4000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961CAF15-4E86-472B-92F9-59038918E2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636" y="4206686"/>
            <a:ext cx="10466728" cy="487862"/>
          </a:xfrm>
        </p:spPr>
        <p:txBody>
          <a:bodyPr/>
          <a:lstStyle>
            <a:lvl1pPr marL="0" indent="0">
              <a:buNone/>
              <a:defRPr sz="16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tekijä</a:t>
            </a:r>
            <a:r>
              <a:rPr lang="en-GB" dirty="0"/>
              <a:t>, </a:t>
            </a:r>
            <a:r>
              <a:rPr lang="en-GB" dirty="0" err="1"/>
              <a:t>esityspaikka</a:t>
            </a:r>
            <a:r>
              <a:rPr lang="en-GB" dirty="0"/>
              <a:t> ja </a:t>
            </a:r>
            <a:r>
              <a:rPr lang="en-GB" dirty="0" err="1"/>
              <a:t>päivämäärä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69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67408" y="2651314"/>
            <a:ext cx="10657184" cy="1555373"/>
          </a:xfrm>
        </p:spPr>
        <p:txBody>
          <a:bodyPr/>
          <a:lstStyle>
            <a:lvl1pPr>
              <a:lnSpc>
                <a:spcPts val="5040"/>
              </a:lnSpc>
              <a:defRPr sz="4000"/>
            </a:lvl1pPr>
          </a:lstStyle>
          <a:p>
            <a:r>
              <a:rPr lang="fi-FI" dirty="0"/>
              <a:t>Lisää esityksen otsikko napsauttamalla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67408" y="4240215"/>
            <a:ext cx="10657184" cy="345639"/>
          </a:xfrm>
        </p:spPr>
        <p:txBody>
          <a:bodyPr rIns="91440"/>
          <a:lstStyle>
            <a:lvl1pPr marL="0" indent="0">
              <a:buFontTx/>
              <a:buNone/>
              <a:defRPr sz="160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tekijä</a:t>
            </a:r>
            <a:r>
              <a:rPr lang="en-GB" dirty="0"/>
              <a:t>, </a:t>
            </a:r>
            <a:r>
              <a:rPr lang="en-GB" dirty="0" err="1"/>
              <a:t>esityspaikka</a:t>
            </a:r>
            <a:r>
              <a:rPr lang="en-GB" dirty="0"/>
              <a:t> ja </a:t>
            </a:r>
            <a:r>
              <a:rPr lang="en-GB" dirty="0" err="1"/>
              <a:t>päivämäärä</a:t>
            </a:r>
            <a:endParaRPr lang="en-GB" dirty="0"/>
          </a:p>
        </p:txBody>
      </p:sp>
      <p:pic>
        <p:nvPicPr>
          <p:cNvPr id="7" name="Kuva 6" descr="University of Eastern Finland logo">
            <a:extLst>
              <a:ext uri="{FF2B5EF4-FFF2-40B4-BE49-F238E27FC236}">
                <a16:creationId xmlns:a16="http://schemas.microsoft.com/office/drawing/2014/main" id="{5E555170-69CE-43CC-A417-E59AB77D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B8AA9E5-608A-1E4C-B361-DE61F400D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4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7488" y="1879401"/>
            <a:ext cx="10128779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F04FA-5F5B-4981-9E24-3212D009FFE4}" type="datetime1">
              <a:rPr lang="fi-FI" smtClean="0">
                <a:solidFill>
                  <a:srgbClr val="000000"/>
                </a:solidFill>
              </a:rPr>
              <a:t>6.10.2025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Author of the presentation, Name of the event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C5E0D-85CD-47F8-BEEC-C2008D5FA68F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0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821B25-BF34-4704-95C4-34461EFA55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A01B4B-23D2-41E0-BC9C-14928E8650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6E69F-5172-4D6C-8F74-0BF728C9D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1"/>
          <a:stretch/>
        </p:blipFill>
        <p:spPr>
          <a:xfrm>
            <a:off x="0" y="0"/>
            <a:ext cx="12192000" cy="607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A5A99E-AC20-4F15-97C1-E6697A290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1049"/>
            <a:ext cx="9144000" cy="1414464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9557D-2A13-4DD4-ADE3-EF1AC3FBF9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9238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style,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A171-B9DB-432A-A780-E07A6C4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96427"/>
            <a:ext cx="1002792" cy="148431"/>
          </a:xfrm>
          <a:prstGeom prst="rect">
            <a:avLst/>
          </a:prstGeom>
        </p:spPr>
        <p:txBody>
          <a:bodyPr/>
          <a:lstStyle/>
          <a:p>
            <a:fld id="{D91C6DB1-0972-481D-8555-2397FA25AFF0}" type="datetime1">
              <a:rPr lang="fi-FI" smtClean="0"/>
              <a:t>6.10.2025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3D5F-CF64-46A4-9AE9-4F9492A8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675" y="6973286"/>
            <a:ext cx="1719262" cy="3206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Author of the presentation, Name of the event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58C6-3660-448D-B694-181C6192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2887" y="6333042"/>
            <a:ext cx="405670" cy="148431"/>
          </a:xfrm>
        </p:spPr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E6A55C-20EA-41F3-996F-30C8F656E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718304"/>
            <a:ext cx="2457450" cy="6762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xx.xx.2019</a:t>
            </a:r>
            <a:endParaRPr lang="en-FI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9A623072-4BA2-432C-8C12-4DB3E8CA96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8386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21578A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231BC-0A05-4800-950A-63F1FA5D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583363"/>
            <a:ext cx="1002792" cy="148431"/>
          </a:xfrm>
          <a:prstGeom prst="rect">
            <a:avLst/>
          </a:prstGeom>
        </p:spPr>
        <p:txBody>
          <a:bodyPr/>
          <a:lstStyle/>
          <a:p>
            <a:fld id="{CEBB22A5-B90F-4456-8372-95F17F3BC0A2}" type="datetime1">
              <a:rPr lang="fi-FI" smtClean="0"/>
              <a:t>6.10.2025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86433-8406-44CE-A43E-CD096829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25CE-D57E-42F9-9F81-B6C57548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7350"/>
            <a:ext cx="10515600" cy="3924300"/>
          </a:xfrm>
        </p:spPr>
        <p:txBody>
          <a:bodyPr/>
          <a:lstStyle>
            <a:lvl1pPr marL="0" indent="0">
              <a:buNone/>
              <a:defRPr>
                <a:solidFill>
                  <a:srgbClr val="21578A"/>
                </a:solidFill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aliquip</a:t>
            </a:r>
            <a:r>
              <a:rPr lang="fi-FI" dirty="0"/>
              <a:t> ex </a:t>
            </a:r>
            <a:r>
              <a:rPr lang="fi-FI" dirty="0" err="1"/>
              <a:t>ea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 </a:t>
            </a:r>
            <a:r>
              <a:rPr lang="fi-FI" dirty="0" err="1"/>
              <a:t>consequat</a:t>
            </a:r>
            <a:r>
              <a:rPr lang="fi-FI" dirty="0"/>
              <a:t>. </a:t>
            </a:r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in </a:t>
            </a:r>
            <a:r>
              <a:rPr lang="fi-FI" dirty="0" err="1"/>
              <a:t>reprehenderit</a:t>
            </a:r>
            <a:r>
              <a:rPr lang="fi-FI" dirty="0"/>
              <a:t> in </a:t>
            </a:r>
            <a:r>
              <a:rPr lang="fi-FI" dirty="0" err="1"/>
              <a:t>voluptate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esse</a:t>
            </a:r>
            <a:r>
              <a:rPr lang="fi-FI" dirty="0"/>
              <a:t> </a:t>
            </a:r>
            <a:r>
              <a:rPr lang="fi-FI" dirty="0" err="1"/>
              <a:t>cillum</a:t>
            </a:r>
            <a:r>
              <a:rPr lang="fi-FI" dirty="0"/>
              <a:t> </a:t>
            </a:r>
            <a:r>
              <a:rPr lang="fi-FI" dirty="0" err="1"/>
              <a:t>dolore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fugiat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pariatur</a:t>
            </a:r>
            <a:r>
              <a:rPr lang="fi-FI" dirty="0"/>
              <a:t>. </a:t>
            </a:r>
            <a:r>
              <a:rPr lang="fi-FI" dirty="0" err="1"/>
              <a:t>Excepteur</a:t>
            </a:r>
            <a:r>
              <a:rPr lang="fi-FI" dirty="0"/>
              <a:t> </a:t>
            </a:r>
            <a:r>
              <a:rPr lang="fi-FI" dirty="0" err="1"/>
              <a:t>sint</a:t>
            </a:r>
            <a:r>
              <a:rPr lang="fi-FI" dirty="0"/>
              <a:t> </a:t>
            </a:r>
            <a:r>
              <a:rPr lang="fi-FI" dirty="0" err="1"/>
              <a:t>occaecat</a:t>
            </a:r>
            <a:r>
              <a:rPr lang="fi-FI" dirty="0"/>
              <a:t> </a:t>
            </a:r>
            <a:r>
              <a:rPr lang="fi-FI" dirty="0" err="1"/>
              <a:t>cupidatat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proident</a:t>
            </a:r>
            <a:r>
              <a:rPr lang="fi-FI" dirty="0"/>
              <a:t>, </a:t>
            </a:r>
            <a:r>
              <a:rPr lang="fi-FI" dirty="0" err="1"/>
              <a:t>sunt</a:t>
            </a:r>
            <a:r>
              <a:rPr lang="fi-FI" dirty="0"/>
              <a:t> in </a:t>
            </a:r>
            <a:r>
              <a:rPr lang="fi-FI" dirty="0" err="1"/>
              <a:t>culpa</a:t>
            </a:r>
            <a:r>
              <a:rPr lang="fi-FI" dirty="0"/>
              <a:t> </a:t>
            </a:r>
            <a:r>
              <a:rPr lang="fi-FI" dirty="0" err="1"/>
              <a:t>qui</a:t>
            </a:r>
            <a:r>
              <a:rPr lang="fi-FI" dirty="0"/>
              <a:t> </a:t>
            </a:r>
            <a:r>
              <a:rPr lang="fi-FI" dirty="0" err="1"/>
              <a:t>officia</a:t>
            </a:r>
            <a:r>
              <a:rPr lang="fi-FI" dirty="0"/>
              <a:t> </a:t>
            </a:r>
            <a:r>
              <a:rPr lang="fi-FI" dirty="0" err="1"/>
              <a:t>deserunt</a:t>
            </a:r>
            <a:r>
              <a:rPr lang="fi-FI" dirty="0"/>
              <a:t> mollit </a:t>
            </a:r>
            <a:r>
              <a:rPr lang="fi-FI" dirty="0" err="1"/>
              <a:t>anim</a:t>
            </a:r>
            <a:r>
              <a:rPr lang="fi-FI" dirty="0"/>
              <a:t> id </a:t>
            </a:r>
            <a:r>
              <a:rPr lang="fi-FI" dirty="0" err="1"/>
              <a:t>est</a:t>
            </a:r>
            <a:r>
              <a:rPr lang="fi-FI" dirty="0"/>
              <a:t> </a:t>
            </a:r>
            <a:r>
              <a:rPr lang="fi-FI" dirty="0" err="1"/>
              <a:t>laborum</a:t>
            </a:r>
            <a:r>
              <a:rPr lang="fi-FI" dirty="0"/>
              <a:t>.</a:t>
            </a:r>
            <a:endParaRPr lang="en-FI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89A7E1A8-03C5-4A65-BDF1-376B047C60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4E411C7-ECBB-48D8-8272-E9F8D4F775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CAE2AE2-F9E7-4289-AC8F-BEF9AA9C99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3249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21578A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231BC-0A05-4800-950A-63F1FA5D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A94BA688-7981-4451-8A69-9DBD616DC03F}" type="datetime1">
              <a:rPr lang="fi-FI" smtClean="0"/>
              <a:t>6.10.2025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86433-8406-44CE-A43E-CD096829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25CE-D57E-42F9-9F81-B6C57548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7350"/>
            <a:ext cx="10515600" cy="39243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  <a:endParaRPr lang="en-FI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2959D7C2-5166-4F46-B6EE-9641AE7769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590571A2-3504-4F35-BFCE-D937AB51CB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AB51306-74C2-46BD-8622-6F9CB88C89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20689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C2BD-32D8-495E-A24C-E983E06F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258A4007-4B10-46F0-A209-80A4451894B1}" type="datetime1">
              <a:rPr lang="fi-FI" smtClean="0"/>
              <a:t>6.10.2025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6E050-830E-400E-BAC8-39208F34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98FD8-98D6-422D-9B00-6E3629AA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EBFC7B-6B2F-45D8-899E-1512AE639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21578A"/>
                </a:solidFill>
              </a:defRPr>
            </a:lvl1pPr>
          </a:lstStyle>
          <a:p>
            <a:r>
              <a:rPr lang="en-GB" dirty="0"/>
              <a:t>Heads of Medicines Agencies (HMA) Stakeholder meeting on Biosimilars AGENDA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7914F5-3792-4DB1-8918-D86F43B5E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09849" y="1423789"/>
            <a:ext cx="6972300" cy="89693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GB" sz="2400" dirty="0">
                <a:solidFill>
                  <a:schemeClr val="accent1"/>
                </a:solidFill>
              </a:rPr>
              <a:t>Wednesday, 18 September 2019, 13.00–16.00 Marina Congress </a:t>
            </a:r>
            <a:r>
              <a:rPr lang="en-GB" sz="2400" dirty="0" err="1">
                <a:solidFill>
                  <a:schemeClr val="accent1"/>
                </a:solidFill>
              </a:rPr>
              <a:t>Center</a:t>
            </a:r>
            <a:r>
              <a:rPr lang="en-GB" sz="2400" dirty="0">
                <a:solidFill>
                  <a:schemeClr val="accent1"/>
                </a:solidFill>
              </a:rPr>
              <a:t>, Helsinki</a:t>
            </a:r>
            <a:endParaRPr lang="en-FI" sz="24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BBD82B0-6A1C-40C0-B545-A3F5467A1F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2401492"/>
            <a:ext cx="10515506" cy="3246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FD09B210-E1E3-4301-B293-04566C1089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65327" y="6153833"/>
            <a:ext cx="1064506" cy="53353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5428362-E7B3-45E7-BE59-5C8705D342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43446" y="6150102"/>
            <a:ext cx="1088136" cy="48848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215B55B-FB83-4B70-9496-19B5B78A60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04469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741654-D4B1-4066-AC48-965ADE890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BCDFB9-E0F9-45D9-9497-A730BF15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6"/>
            <a:ext cx="10515600" cy="71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C37FA-E183-4996-886E-7EBBFF6A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30E13A93-71F4-42E2-AFEA-9F08A08AABE1}" type="datetime1">
              <a:rPr lang="fi-FI" smtClean="0"/>
              <a:t>6.10.2025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D3868-7771-433B-9AA3-56DC3949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7B434-5CD4-4107-85B6-EE2567C4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F8B220-FE23-43A2-A47F-E79A2005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250" y="2053433"/>
            <a:ext cx="5181600" cy="37782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21578A"/>
                </a:solidFill>
              </a:defRPr>
            </a:lvl1pPr>
          </a:lstStyle>
          <a:p>
            <a:pPr lvl="0"/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aliquip</a:t>
            </a:r>
            <a:r>
              <a:rPr lang="fi-FI" dirty="0"/>
              <a:t> ex </a:t>
            </a:r>
            <a:r>
              <a:rPr lang="fi-FI" dirty="0" err="1"/>
              <a:t>ea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 </a:t>
            </a:r>
            <a:r>
              <a:rPr lang="fi-FI" dirty="0" err="1"/>
              <a:t>consequat</a:t>
            </a:r>
            <a:r>
              <a:rPr lang="fi-FI" dirty="0"/>
              <a:t>. </a:t>
            </a:r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in </a:t>
            </a:r>
            <a:r>
              <a:rPr lang="fi-FI" dirty="0" err="1"/>
              <a:t>reprehenderit</a:t>
            </a:r>
            <a:r>
              <a:rPr lang="fi-FI" dirty="0"/>
              <a:t> in </a:t>
            </a:r>
            <a:r>
              <a:rPr lang="fi-FI" dirty="0" err="1"/>
              <a:t>voluptate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esse</a:t>
            </a:r>
            <a:r>
              <a:rPr lang="fi-FI" dirty="0"/>
              <a:t> </a:t>
            </a:r>
            <a:r>
              <a:rPr lang="fi-FI" dirty="0" err="1"/>
              <a:t>cillum</a:t>
            </a:r>
            <a:r>
              <a:rPr lang="fi-FI" dirty="0"/>
              <a:t> </a:t>
            </a:r>
            <a:r>
              <a:rPr lang="fi-FI" dirty="0" err="1"/>
              <a:t>dolore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fugiat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pariatur</a:t>
            </a:r>
            <a:r>
              <a:rPr lang="fi-FI" dirty="0"/>
              <a:t>.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267523-05D3-44E9-AB58-9E9CFAD2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456530"/>
            <a:ext cx="5181600" cy="4175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C50084"/>
                </a:solidFill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endParaRPr lang="fi-FI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D9A05FD-8221-4652-8F7D-2C955D67E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5577" y="1456529"/>
            <a:ext cx="5181600" cy="437515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rgbClr val="21578A"/>
                </a:solidFill>
              </a:defRPr>
            </a:lvl1pPr>
            <a:lvl2pPr marL="6858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endParaRPr lang="fi-FI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endParaRPr lang="fi-FI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endParaRPr lang="fi-FI" dirty="0"/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endParaRPr lang="fi-FI" dirty="0"/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endParaRPr lang="fi-FI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endParaRPr lang="fi-FI" dirty="0"/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endParaRPr lang="fi-FI" dirty="0"/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/>
          </a:p>
          <a:p>
            <a:pPr lvl="0"/>
            <a:endParaRPr lang="fi-FI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112083-3C2D-4D98-871F-56AECD388EBB}"/>
              </a:ext>
            </a:extLst>
          </p:cNvPr>
          <p:cNvCxnSpPr>
            <a:cxnSpLocks/>
          </p:cNvCxnSpPr>
          <p:nvPr userDrawn="1"/>
        </p:nvCxnSpPr>
        <p:spPr>
          <a:xfrm>
            <a:off x="6045200" y="1456529"/>
            <a:ext cx="0" cy="4375153"/>
          </a:xfrm>
          <a:prstGeom prst="line">
            <a:avLst/>
          </a:prstGeom>
          <a:ln w="6350">
            <a:solidFill>
              <a:srgbClr val="215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96D9FEE3-256B-47B7-949B-EC331F4415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65327" y="6153833"/>
            <a:ext cx="1064506" cy="53353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8DF88A68-6271-46E0-B061-59F3FA4548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43446" y="6150102"/>
            <a:ext cx="1088136" cy="48848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781BC9F9-B26A-45A2-93F2-99683E45E9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763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7" y="657227"/>
            <a:ext cx="10177200" cy="100806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61B90-3DB4-42AE-A02A-56B040B9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6E838-F137-447E-B833-0AA55671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98765" y="6215924"/>
            <a:ext cx="1144275" cy="288000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2611618C-9E4A-4F08-89AE-954EFFB2F821}" type="datetime1">
              <a:rPr lang="fi-FI" smtClean="0"/>
              <a:t>6.10.2025</a:t>
            </a:fld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BA5AC-0417-417B-9DAD-D4E3638D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207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741654-D4B1-4066-AC48-965ADE890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07"/>
          <a:stretch/>
        </p:blipFill>
        <p:spPr>
          <a:xfrm>
            <a:off x="0" y="0"/>
            <a:ext cx="12192000" cy="1377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BCDFB9-E0F9-45D9-9497-A730BF15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6"/>
            <a:ext cx="10515600" cy="71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C37FA-E183-4996-886E-7EBBFF6A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0391094F-E243-43C7-BAF8-543099EDAB7C}" type="datetime1">
              <a:rPr lang="fi-FI" smtClean="0"/>
              <a:t>6.10.2025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D3868-7771-433B-9AA3-56DC3949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7B434-5CD4-4107-85B6-EE2567C4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F8B220-FE23-43A2-A47F-E79A2005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250" y="2053433"/>
            <a:ext cx="11176000" cy="37782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21578A"/>
                </a:solidFill>
              </a:defRPr>
            </a:lvl1pPr>
          </a:lstStyle>
          <a:p>
            <a:pPr lvl="0"/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aliquip</a:t>
            </a:r>
            <a:r>
              <a:rPr lang="fi-FI" dirty="0"/>
              <a:t> ex </a:t>
            </a:r>
            <a:r>
              <a:rPr lang="fi-FI" dirty="0" err="1"/>
              <a:t>ea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 </a:t>
            </a:r>
            <a:r>
              <a:rPr lang="fi-FI" dirty="0" err="1"/>
              <a:t>consequat</a:t>
            </a:r>
            <a:r>
              <a:rPr lang="fi-FI" dirty="0"/>
              <a:t>. </a:t>
            </a:r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in </a:t>
            </a:r>
            <a:r>
              <a:rPr lang="fi-FI" dirty="0" err="1"/>
              <a:t>reprehenderit</a:t>
            </a:r>
            <a:r>
              <a:rPr lang="fi-FI" dirty="0"/>
              <a:t> in </a:t>
            </a:r>
            <a:r>
              <a:rPr lang="fi-FI" dirty="0" err="1"/>
              <a:t>voluptate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esse</a:t>
            </a:r>
            <a:r>
              <a:rPr lang="fi-FI" dirty="0"/>
              <a:t> </a:t>
            </a:r>
            <a:r>
              <a:rPr lang="fi-FI" dirty="0" err="1"/>
              <a:t>cillum</a:t>
            </a:r>
            <a:r>
              <a:rPr lang="fi-FI" dirty="0"/>
              <a:t> </a:t>
            </a:r>
            <a:r>
              <a:rPr lang="fi-FI" dirty="0" err="1"/>
              <a:t>dolore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fugiat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pariatur</a:t>
            </a:r>
            <a:r>
              <a:rPr lang="fi-FI" dirty="0"/>
              <a:t>.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267523-05D3-44E9-AB58-9E9CFAD2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456530"/>
            <a:ext cx="11176000" cy="4175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C50084"/>
                </a:solidFill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endParaRPr lang="fi-FI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136EF0D-C6A2-4375-8EFE-8D97D94B7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807370C-BAFE-4FCA-B27A-C784E688F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43446" y="6150102"/>
            <a:ext cx="1088136" cy="48848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F68DA626-1D6C-4934-9029-E5B6B85382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41763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0CDFE7-1FB9-4386-9709-9555F45A7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" y="-64008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5977128" cy="108267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78A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br>
              <a:rPr lang="en-US" dirty="0"/>
            </a:br>
            <a:r>
              <a:rPr lang="en-US" dirty="0"/>
              <a:t>Lorem ipsum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231BC-0A05-4800-950A-63F1FA5D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7708E2DF-502E-4A90-8128-6FF35E3A8D96}" type="datetime1">
              <a:rPr lang="fi-FI" smtClean="0"/>
              <a:t>6.10.2025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86433-8406-44CE-A43E-CD096829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25CE-D57E-42F9-9F81-B6C57548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7350"/>
            <a:ext cx="5977128" cy="3924300"/>
          </a:xfrm>
        </p:spPr>
        <p:txBody>
          <a:bodyPr/>
          <a:lstStyle>
            <a:lvl1pPr marL="0" indent="0">
              <a:buNone/>
              <a:defRPr>
                <a:solidFill>
                  <a:srgbClr val="21578A"/>
                </a:solidFill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aliquip</a:t>
            </a:r>
            <a:r>
              <a:rPr lang="fi-FI" dirty="0"/>
              <a:t> ex </a:t>
            </a:r>
            <a:r>
              <a:rPr lang="fi-FI" dirty="0" err="1"/>
              <a:t>ea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 </a:t>
            </a:r>
            <a:r>
              <a:rPr lang="fi-FI" dirty="0" err="1"/>
              <a:t>consequat</a:t>
            </a:r>
            <a:r>
              <a:rPr lang="fi-FI" dirty="0"/>
              <a:t>. </a:t>
            </a:r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in </a:t>
            </a:r>
            <a:r>
              <a:rPr lang="fi-FI" dirty="0" err="1"/>
              <a:t>reprehenderit</a:t>
            </a:r>
            <a:r>
              <a:rPr lang="fi-FI" dirty="0"/>
              <a:t> in </a:t>
            </a:r>
            <a:r>
              <a:rPr lang="fi-FI" dirty="0" err="1"/>
              <a:t>voluptate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esse</a:t>
            </a:r>
            <a:r>
              <a:rPr lang="fi-FI" dirty="0"/>
              <a:t> </a:t>
            </a:r>
            <a:r>
              <a:rPr lang="fi-FI" dirty="0" err="1"/>
              <a:t>cillum</a:t>
            </a:r>
            <a:r>
              <a:rPr lang="fi-FI" dirty="0"/>
              <a:t> </a:t>
            </a:r>
            <a:r>
              <a:rPr lang="fi-FI" dirty="0" err="1"/>
              <a:t>dolore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fugiat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pariatur</a:t>
            </a:r>
            <a:r>
              <a:rPr lang="fi-FI" dirty="0"/>
              <a:t>. </a:t>
            </a:r>
            <a:r>
              <a:rPr lang="fi-FI" dirty="0" err="1"/>
              <a:t>Excepteur</a:t>
            </a:r>
            <a:r>
              <a:rPr lang="fi-FI" dirty="0"/>
              <a:t> </a:t>
            </a:r>
            <a:r>
              <a:rPr lang="fi-FI" dirty="0" err="1"/>
              <a:t>sint</a:t>
            </a:r>
            <a:r>
              <a:rPr lang="fi-FI" dirty="0"/>
              <a:t> </a:t>
            </a:r>
            <a:r>
              <a:rPr lang="fi-FI" dirty="0" err="1"/>
              <a:t>occaecat</a:t>
            </a:r>
            <a:r>
              <a:rPr lang="fi-FI" dirty="0"/>
              <a:t> </a:t>
            </a:r>
            <a:r>
              <a:rPr lang="fi-FI" dirty="0" err="1"/>
              <a:t>cupidatat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proident</a:t>
            </a:r>
            <a:r>
              <a:rPr lang="fi-FI" dirty="0"/>
              <a:t>, </a:t>
            </a:r>
            <a:r>
              <a:rPr lang="fi-FI" dirty="0" err="1"/>
              <a:t>sunt</a:t>
            </a:r>
            <a:r>
              <a:rPr lang="fi-FI" dirty="0"/>
              <a:t> in </a:t>
            </a:r>
            <a:r>
              <a:rPr lang="fi-FI" dirty="0" err="1"/>
              <a:t>culpa</a:t>
            </a:r>
            <a:r>
              <a:rPr lang="fi-FI" dirty="0"/>
              <a:t> </a:t>
            </a:r>
            <a:r>
              <a:rPr lang="fi-FI" dirty="0" err="1"/>
              <a:t>qui</a:t>
            </a:r>
            <a:r>
              <a:rPr lang="fi-FI" dirty="0"/>
              <a:t> </a:t>
            </a:r>
            <a:r>
              <a:rPr lang="fi-FI" dirty="0" err="1"/>
              <a:t>officia</a:t>
            </a:r>
            <a:r>
              <a:rPr lang="fi-FI" dirty="0"/>
              <a:t> </a:t>
            </a:r>
            <a:r>
              <a:rPr lang="fi-FI" dirty="0" err="1"/>
              <a:t>deserunt</a:t>
            </a:r>
            <a:r>
              <a:rPr lang="fi-FI" dirty="0"/>
              <a:t> mollit </a:t>
            </a:r>
            <a:r>
              <a:rPr lang="fi-FI" dirty="0" err="1"/>
              <a:t>anim</a:t>
            </a:r>
            <a:r>
              <a:rPr lang="fi-FI" dirty="0"/>
              <a:t> id </a:t>
            </a:r>
            <a:r>
              <a:rPr lang="fi-FI" dirty="0" err="1"/>
              <a:t>est</a:t>
            </a:r>
            <a:r>
              <a:rPr lang="fi-FI" dirty="0"/>
              <a:t> </a:t>
            </a:r>
            <a:r>
              <a:rPr lang="fi-FI" dirty="0" err="1"/>
              <a:t>laborum</a:t>
            </a:r>
            <a:r>
              <a:rPr lang="fi-FI" dirty="0"/>
              <a:t>.</a:t>
            </a:r>
            <a:endParaRPr lang="en-FI" dirty="0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0748811C-B0EE-4AF7-86C7-50B318F15F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7BA67AC-EDFC-41F8-BD77-9FC9DCEAB6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DF56AFE-258E-4963-8DF3-D329A76741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79707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5977128" cy="108267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78A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br>
              <a:rPr lang="en-US" dirty="0"/>
            </a:br>
            <a:r>
              <a:rPr lang="en-US" dirty="0" err="1"/>
              <a:t>dfl-nmökmdgfkönknfdknbkjl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231BC-0A05-4800-950A-63F1FA5D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EB311EB7-2E05-4FE8-A3B8-7AEB2C35507A}" type="datetime1">
              <a:rPr lang="fi-FI" smtClean="0"/>
              <a:t>6.10.2025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86433-8406-44CE-A43E-CD096829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25CE-D57E-42F9-9F81-B6C57548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7350"/>
            <a:ext cx="5977128" cy="3924300"/>
          </a:xfrm>
        </p:spPr>
        <p:txBody>
          <a:bodyPr/>
          <a:lstStyle>
            <a:lvl1pPr marL="0" indent="0">
              <a:buNone/>
              <a:defRPr>
                <a:solidFill>
                  <a:srgbClr val="21578A"/>
                </a:solidFill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aliquip</a:t>
            </a:r>
            <a:r>
              <a:rPr lang="fi-FI" dirty="0"/>
              <a:t> ex </a:t>
            </a:r>
            <a:r>
              <a:rPr lang="fi-FI" dirty="0" err="1"/>
              <a:t>ea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 </a:t>
            </a:r>
            <a:r>
              <a:rPr lang="fi-FI" dirty="0" err="1"/>
              <a:t>consequat</a:t>
            </a:r>
            <a:r>
              <a:rPr lang="fi-FI" dirty="0"/>
              <a:t>. </a:t>
            </a:r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in </a:t>
            </a:r>
            <a:r>
              <a:rPr lang="fi-FI" dirty="0" err="1"/>
              <a:t>reprehenderit</a:t>
            </a:r>
            <a:r>
              <a:rPr lang="fi-FI" dirty="0"/>
              <a:t> in </a:t>
            </a:r>
            <a:r>
              <a:rPr lang="fi-FI" dirty="0" err="1"/>
              <a:t>voluptate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esse</a:t>
            </a:r>
            <a:r>
              <a:rPr lang="fi-FI" dirty="0"/>
              <a:t> </a:t>
            </a:r>
            <a:r>
              <a:rPr lang="fi-FI" dirty="0" err="1"/>
              <a:t>cillum</a:t>
            </a:r>
            <a:r>
              <a:rPr lang="fi-FI" dirty="0"/>
              <a:t> </a:t>
            </a:r>
            <a:r>
              <a:rPr lang="fi-FI" dirty="0" err="1"/>
              <a:t>dolore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fugiat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pariatur</a:t>
            </a:r>
            <a:r>
              <a:rPr lang="fi-FI" dirty="0"/>
              <a:t>. </a:t>
            </a:r>
            <a:r>
              <a:rPr lang="fi-FI" dirty="0" err="1"/>
              <a:t>Excepteur</a:t>
            </a:r>
            <a:r>
              <a:rPr lang="fi-FI" dirty="0"/>
              <a:t> </a:t>
            </a:r>
            <a:r>
              <a:rPr lang="fi-FI" dirty="0" err="1"/>
              <a:t>sint</a:t>
            </a:r>
            <a:r>
              <a:rPr lang="fi-FI" dirty="0"/>
              <a:t> </a:t>
            </a:r>
            <a:r>
              <a:rPr lang="fi-FI" dirty="0" err="1"/>
              <a:t>occaecat</a:t>
            </a:r>
            <a:r>
              <a:rPr lang="fi-FI" dirty="0"/>
              <a:t> </a:t>
            </a:r>
            <a:r>
              <a:rPr lang="fi-FI" dirty="0" err="1"/>
              <a:t>cupidatat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proident</a:t>
            </a:r>
            <a:r>
              <a:rPr lang="fi-FI" dirty="0"/>
              <a:t>, </a:t>
            </a:r>
            <a:r>
              <a:rPr lang="fi-FI" dirty="0" err="1"/>
              <a:t>sunt</a:t>
            </a:r>
            <a:r>
              <a:rPr lang="fi-FI" dirty="0"/>
              <a:t> in </a:t>
            </a:r>
            <a:r>
              <a:rPr lang="fi-FI" dirty="0" err="1"/>
              <a:t>culpa</a:t>
            </a:r>
            <a:r>
              <a:rPr lang="fi-FI" dirty="0"/>
              <a:t> </a:t>
            </a:r>
            <a:r>
              <a:rPr lang="fi-FI" dirty="0" err="1"/>
              <a:t>qui</a:t>
            </a:r>
            <a:r>
              <a:rPr lang="fi-FI" dirty="0"/>
              <a:t> </a:t>
            </a:r>
            <a:r>
              <a:rPr lang="fi-FI" dirty="0" err="1"/>
              <a:t>officia</a:t>
            </a:r>
            <a:r>
              <a:rPr lang="fi-FI" dirty="0"/>
              <a:t> </a:t>
            </a:r>
            <a:r>
              <a:rPr lang="fi-FI" dirty="0" err="1"/>
              <a:t>deserunt</a:t>
            </a:r>
            <a:r>
              <a:rPr lang="fi-FI" dirty="0"/>
              <a:t> mollit </a:t>
            </a:r>
            <a:r>
              <a:rPr lang="fi-FI" dirty="0" err="1"/>
              <a:t>anim</a:t>
            </a:r>
            <a:r>
              <a:rPr lang="fi-FI" dirty="0"/>
              <a:t> id </a:t>
            </a:r>
            <a:r>
              <a:rPr lang="fi-FI" dirty="0" err="1"/>
              <a:t>est</a:t>
            </a:r>
            <a:r>
              <a:rPr lang="fi-FI" dirty="0"/>
              <a:t> </a:t>
            </a:r>
            <a:r>
              <a:rPr lang="fi-FI" dirty="0" err="1"/>
              <a:t>laborum</a:t>
            </a:r>
            <a:r>
              <a:rPr lang="fi-FI" dirty="0"/>
              <a:t>.</a:t>
            </a:r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EF2D4-231D-40A4-BC64-15095690E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9"/>
          <a:stretch/>
        </p:blipFill>
        <p:spPr>
          <a:xfrm>
            <a:off x="7485888" y="422276"/>
            <a:ext cx="4132612" cy="4756944"/>
          </a:xfrm>
          <a:prstGeom prst="rect">
            <a:avLst/>
          </a:prstGeom>
        </p:spPr>
      </p:pic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AD2F983E-A011-4F62-86B4-7A7B550022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BE56AE-5D62-42D1-AFB9-D38D4F6342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EFC185A-78B1-45EE-ADB0-4CDD29215BB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39379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5977128" cy="108267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78A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br>
              <a:rPr lang="en-US" dirty="0"/>
            </a:br>
            <a:r>
              <a:rPr lang="en-US" dirty="0" err="1"/>
              <a:t>dfl-nmökmdgfkönknfdknbkjl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231BC-0A05-4800-950A-63F1FA5D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C1F26D46-2AF8-4A22-8208-5153693EF853}" type="datetime1">
              <a:rPr lang="fi-FI" smtClean="0"/>
              <a:t>6.10.2025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86433-8406-44CE-A43E-CD096829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25CE-D57E-42F9-9F81-B6C57548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7350"/>
            <a:ext cx="5977128" cy="3924300"/>
          </a:xfrm>
        </p:spPr>
        <p:txBody>
          <a:bodyPr/>
          <a:lstStyle>
            <a:lvl1pPr marL="0" indent="0">
              <a:buNone/>
              <a:defRPr>
                <a:solidFill>
                  <a:srgbClr val="21578A"/>
                </a:solidFill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aliquip</a:t>
            </a:r>
            <a:r>
              <a:rPr lang="fi-FI" dirty="0"/>
              <a:t> ex </a:t>
            </a:r>
            <a:r>
              <a:rPr lang="fi-FI" dirty="0" err="1"/>
              <a:t>ea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 </a:t>
            </a:r>
            <a:r>
              <a:rPr lang="fi-FI" dirty="0" err="1"/>
              <a:t>consequat</a:t>
            </a:r>
            <a:r>
              <a:rPr lang="fi-FI" dirty="0"/>
              <a:t>. </a:t>
            </a:r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in </a:t>
            </a:r>
            <a:r>
              <a:rPr lang="fi-FI" dirty="0" err="1"/>
              <a:t>reprehenderit</a:t>
            </a:r>
            <a:r>
              <a:rPr lang="fi-FI" dirty="0"/>
              <a:t> in </a:t>
            </a:r>
            <a:r>
              <a:rPr lang="fi-FI" dirty="0" err="1"/>
              <a:t>voluptate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esse</a:t>
            </a:r>
            <a:r>
              <a:rPr lang="fi-FI" dirty="0"/>
              <a:t> </a:t>
            </a:r>
            <a:r>
              <a:rPr lang="fi-FI" dirty="0" err="1"/>
              <a:t>cillum</a:t>
            </a:r>
            <a:r>
              <a:rPr lang="fi-FI" dirty="0"/>
              <a:t> </a:t>
            </a:r>
            <a:r>
              <a:rPr lang="fi-FI" dirty="0" err="1"/>
              <a:t>dolore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fugiat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pariatur</a:t>
            </a:r>
            <a:r>
              <a:rPr lang="fi-FI" dirty="0"/>
              <a:t>. </a:t>
            </a:r>
            <a:r>
              <a:rPr lang="fi-FI" dirty="0" err="1"/>
              <a:t>Excepteur</a:t>
            </a:r>
            <a:r>
              <a:rPr lang="fi-FI" dirty="0"/>
              <a:t> </a:t>
            </a:r>
            <a:r>
              <a:rPr lang="fi-FI" dirty="0" err="1"/>
              <a:t>sint</a:t>
            </a:r>
            <a:r>
              <a:rPr lang="fi-FI" dirty="0"/>
              <a:t> </a:t>
            </a:r>
            <a:r>
              <a:rPr lang="fi-FI" dirty="0" err="1"/>
              <a:t>occaecat</a:t>
            </a:r>
            <a:r>
              <a:rPr lang="fi-FI" dirty="0"/>
              <a:t> </a:t>
            </a:r>
            <a:r>
              <a:rPr lang="fi-FI" dirty="0" err="1"/>
              <a:t>cupidatat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proident</a:t>
            </a:r>
            <a:r>
              <a:rPr lang="fi-FI" dirty="0"/>
              <a:t>, </a:t>
            </a:r>
            <a:r>
              <a:rPr lang="fi-FI" dirty="0" err="1"/>
              <a:t>sunt</a:t>
            </a:r>
            <a:r>
              <a:rPr lang="fi-FI" dirty="0"/>
              <a:t> in </a:t>
            </a:r>
            <a:r>
              <a:rPr lang="fi-FI" dirty="0" err="1"/>
              <a:t>culpa</a:t>
            </a:r>
            <a:r>
              <a:rPr lang="fi-FI" dirty="0"/>
              <a:t> </a:t>
            </a:r>
            <a:r>
              <a:rPr lang="fi-FI" dirty="0" err="1"/>
              <a:t>qui</a:t>
            </a:r>
            <a:r>
              <a:rPr lang="fi-FI" dirty="0"/>
              <a:t> </a:t>
            </a:r>
            <a:r>
              <a:rPr lang="fi-FI" dirty="0" err="1"/>
              <a:t>officia</a:t>
            </a:r>
            <a:r>
              <a:rPr lang="fi-FI" dirty="0"/>
              <a:t> </a:t>
            </a:r>
            <a:r>
              <a:rPr lang="fi-FI" dirty="0" err="1"/>
              <a:t>deserunt</a:t>
            </a:r>
            <a:r>
              <a:rPr lang="fi-FI" dirty="0"/>
              <a:t> mollit </a:t>
            </a:r>
            <a:r>
              <a:rPr lang="fi-FI" dirty="0" err="1"/>
              <a:t>anim</a:t>
            </a:r>
            <a:r>
              <a:rPr lang="fi-FI" dirty="0"/>
              <a:t> id </a:t>
            </a:r>
            <a:r>
              <a:rPr lang="fi-FI" dirty="0" err="1"/>
              <a:t>est</a:t>
            </a:r>
            <a:r>
              <a:rPr lang="fi-FI" dirty="0"/>
              <a:t> </a:t>
            </a:r>
            <a:r>
              <a:rPr lang="fi-FI" dirty="0" err="1"/>
              <a:t>laborum</a:t>
            </a:r>
            <a:r>
              <a:rPr lang="fi-FI" dirty="0"/>
              <a:t>.</a:t>
            </a:r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074178-1F97-411E-858D-7DDCC8ACE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/>
          <a:stretch/>
        </p:blipFill>
        <p:spPr>
          <a:xfrm>
            <a:off x="7493794" y="422275"/>
            <a:ext cx="4132802" cy="4756150"/>
          </a:xfrm>
          <a:prstGeom prst="rect">
            <a:avLst/>
          </a:prstGeom>
        </p:spPr>
      </p:pic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8E01FFDB-9562-4BA9-961F-712A9A0212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921E611-49FE-4DB4-BAC6-C346F8ADE8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EA4DEC77-8292-4E31-9500-E49CC64C1D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82425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5977128" cy="108267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78A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br>
              <a:rPr lang="en-US" dirty="0"/>
            </a:br>
            <a:r>
              <a:rPr lang="en-US" dirty="0" err="1"/>
              <a:t>dfl-nmökmdgfkönknfdknbkjl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231BC-0A05-4800-950A-63F1FA5D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362A0013-1653-4DE5-A74A-C6E8B036BADC}" type="datetime1">
              <a:rPr lang="fi-FI" smtClean="0"/>
              <a:t>6.10.2025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86433-8406-44CE-A43E-CD096829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25CE-D57E-42F9-9F81-B6C57548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7350"/>
            <a:ext cx="5977128" cy="3924300"/>
          </a:xfrm>
        </p:spPr>
        <p:txBody>
          <a:bodyPr/>
          <a:lstStyle>
            <a:lvl1pPr marL="0" indent="0">
              <a:buNone/>
              <a:defRPr>
                <a:solidFill>
                  <a:srgbClr val="21578A"/>
                </a:solidFill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aliquip</a:t>
            </a:r>
            <a:r>
              <a:rPr lang="fi-FI" dirty="0"/>
              <a:t> ex </a:t>
            </a:r>
            <a:r>
              <a:rPr lang="fi-FI" dirty="0" err="1"/>
              <a:t>ea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 </a:t>
            </a:r>
            <a:r>
              <a:rPr lang="fi-FI" dirty="0" err="1"/>
              <a:t>consequat</a:t>
            </a:r>
            <a:r>
              <a:rPr lang="fi-FI" dirty="0"/>
              <a:t>. </a:t>
            </a:r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in </a:t>
            </a:r>
            <a:r>
              <a:rPr lang="fi-FI" dirty="0" err="1"/>
              <a:t>reprehenderit</a:t>
            </a:r>
            <a:r>
              <a:rPr lang="fi-FI" dirty="0"/>
              <a:t> in </a:t>
            </a:r>
            <a:r>
              <a:rPr lang="fi-FI" dirty="0" err="1"/>
              <a:t>voluptate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esse</a:t>
            </a:r>
            <a:r>
              <a:rPr lang="fi-FI" dirty="0"/>
              <a:t> </a:t>
            </a:r>
            <a:r>
              <a:rPr lang="fi-FI" dirty="0" err="1"/>
              <a:t>cillum</a:t>
            </a:r>
            <a:r>
              <a:rPr lang="fi-FI" dirty="0"/>
              <a:t> </a:t>
            </a:r>
            <a:r>
              <a:rPr lang="fi-FI" dirty="0" err="1"/>
              <a:t>dolore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fugiat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pariatur</a:t>
            </a:r>
            <a:r>
              <a:rPr lang="fi-FI" dirty="0"/>
              <a:t>. </a:t>
            </a:r>
            <a:r>
              <a:rPr lang="fi-FI" dirty="0" err="1"/>
              <a:t>Excepteur</a:t>
            </a:r>
            <a:r>
              <a:rPr lang="fi-FI" dirty="0"/>
              <a:t> </a:t>
            </a:r>
            <a:r>
              <a:rPr lang="fi-FI" dirty="0" err="1"/>
              <a:t>sint</a:t>
            </a:r>
            <a:r>
              <a:rPr lang="fi-FI" dirty="0"/>
              <a:t> </a:t>
            </a:r>
            <a:r>
              <a:rPr lang="fi-FI" dirty="0" err="1"/>
              <a:t>occaecat</a:t>
            </a:r>
            <a:r>
              <a:rPr lang="fi-FI" dirty="0"/>
              <a:t> </a:t>
            </a:r>
            <a:r>
              <a:rPr lang="fi-FI" dirty="0" err="1"/>
              <a:t>cupidatat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proident</a:t>
            </a:r>
            <a:r>
              <a:rPr lang="fi-FI" dirty="0"/>
              <a:t>, </a:t>
            </a:r>
            <a:r>
              <a:rPr lang="fi-FI" dirty="0" err="1"/>
              <a:t>sunt</a:t>
            </a:r>
            <a:r>
              <a:rPr lang="fi-FI" dirty="0"/>
              <a:t> in </a:t>
            </a:r>
            <a:r>
              <a:rPr lang="fi-FI" dirty="0" err="1"/>
              <a:t>culpa</a:t>
            </a:r>
            <a:r>
              <a:rPr lang="fi-FI" dirty="0"/>
              <a:t> </a:t>
            </a:r>
            <a:r>
              <a:rPr lang="fi-FI" dirty="0" err="1"/>
              <a:t>qui</a:t>
            </a:r>
            <a:r>
              <a:rPr lang="fi-FI" dirty="0"/>
              <a:t> </a:t>
            </a:r>
            <a:r>
              <a:rPr lang="fi-FI" dirty="0" err="1"/>
              <a:t>officia</a:t>
            </a:r>
            <a:r>
              <a:rPr lang="fi-FI" dirty="0"/>
              <a:t> </a:t>
            </a:r>
            <a:r>
              <a:rPr lang="fi-FI" dirty="0" err="1"/>
              <a:t>deserunt</a:t>
            </a:r>
            <a:r>
              <a:rPr lang="fi-FI" dirty="0"/>
              <a:t> mollit </a:t>
            </a:r>
            <a:r>
              <a:rPr lang="fi-FI" dirty="0" err="1"/>
              <a:t>anim</a:t>
            </a:r>
            <a:r>
              <a:rPr lang="fi-FI" dirty="0"/>
              <a:t> id </a:t>
            </a:r>
            <a:r>
              <a:rPr lang="fi-FI" dirty="0" err="1"/>
              <a:t>est</a:t>
            </a:r>
            <a:r>
              <a:rPr lang="fi-FI" dirty="0"/>
              <a:t> </a:t>
            </a:r>
            <a:r>
              <a:rPr lang="fi-FI" dirty="0" err="1"/>
              <a:t>laborum</a:t>
            </a:r>
            <a:r>
              <a:rPr lang="fi-FI" dirty="0"/>
              <a:t>.</a:t>
            </a:r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90A391-C10F-429A-B5FD-B9813902B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6"/>
          <a:stretch/>
        </p:blipFill>
        <p:spPr>
          <a:xfrm>
            <a:off x="7485008" y="422275"/>
            <a:ext cx="4130730" cy="4752975"/>
          </a:xfrm>
          <a:prstGeom prst="rect">
            <a:avLst/>
          </a:prstGeom>
        </p:spPr>
      </p:pic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BD670A7B-543F-4B7C-B5B3-85A6BE5F46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75BD1C-8539-407F-AB36-9E7A2126C2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9E40FAF-5F9B-4895-BCCC-F1AD865D3E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17772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5977128" cy="108267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78A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br>
              <a:rPr lang="en-US" dirty="0"/>
            </a:br>
            <a:r>
              <a:rPr lang="en-US" dirty="0" err="1"/>
              <a:t>dfl-nmökmdgfkönknfdknbkjl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231BC-0A05-4800-950A-63F1FA5D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B7273B16-AE28-4C95-8D4D-2A19C35CE504}" type="datetime1">
              <a:rPr lang="fi-FI" smtClean="0"/>
              <a:t>6.10.2025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86433-8406-44CE-A43E-CD096829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25CE-D57E-42F9-9F81-B6C57548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7350"/>
            <a:ext cx="5977128" cy="3924300"/>
          </a:xfrm>
        </p:spPr>
        <p:txBody>
          <a:bodyPr/>
          <a:lstStyle>
            <a:lvl1pPr marL="0" indent="0">
              <a:buNone/>
              <a:defRPr>
                <a:solidFill>
                  <a:srgbClr val="21578A"/>
                </a:solidFill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aliquip</a:t>
            </a:r>
            <a:r>
              <a:rPr lang="fi-FI" dirty="0"/>
              <a:t> ex </a:t>
            </a:r>
            <a:r>
              <a:rPr lang="fi-FI" dirty="0" err="1"/>
              <a:t>ea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 </a:t>
            </a:r>
            <a:r>
              <a:rPr lang="fi-FI" dirty="0" err="1"/>
              <a:t>consequat</a:t>
            </a:r>
            <a:r>
              <a:rPr lang="fi-FI" dirty="0"/>
              <a:t>. </a:t>
            </a:r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in </a:t>
            </a:r>
            <a:r>
              <a:rPr lang="fi-FI" dirty="0" err="1"/>
              <a:t>reprehenderit</a:t>
            </a:r>
            <a:r>
              <a:rPr lang="fi-FI" dirty="0"/>
              <a:t> in </a:t>
            </a:r>
            <a:r>
              <a:rPr lang="fi-FI" dirty="0" err="1"/>
              <a:t>voluptate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esse</a:t>
            </a:r>
            <a:r>
              <a:rPr lang="fi-FI" dirty="0"/>
              <a:t> </a:t>
            </a:r>
            <a:r>
              <a:rPr lang="fi-FI" dirty="0" err="1"/>
              <a:t>cillum</a:t>
            </a:r>
            <a:r>
              <a:rPr lang="fi-FI" dirty="0"/>
              <a:t> </a:t>
            </a:r>
            <a:r>
              <a:rPr lang="fi-FI" dirty="0" err="1"/>
              <a:t>dolore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fugiat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pariatur</a:t>
            </a:r>
            <a:r>
              <a:rPr lang="fi-FI" dirty="0"/>
              <a:t>. </a:t>
            </a:r>
            <a:r>
              <a:rPr lang="fi-FI" dirty="0" err="1"/>
              <a:t>Excepteur</a:t>
            </a:r>
            <a:r>
              <a:rPr lang="fi-FI" dirty="0"/>
              <a:t> </a:t>
            </a:r>
            <a:r>
              <a:rPr lang="fi-FI" dirty="0" err="1"/>
              <a:t>sint</a:t>
            </a:r>
            <a:r>
              <a:rPr lang="fi-FI" dirty="0"/>
              <a:t> </a:t>
            </a:r>
            <a:r>
              <a:rPr lang="fi-FI" dirty="0" err="1"/>
              <a:t>occaecat</a:t>
            </a:r>
            <a:r>
              <a:rPr lang="fi-FI" dirty="0"/>
              <a:t> </a:t>
            </a:r>
            <a:r>
              <a:rPr lang="fi-FI" dirty="0" err="1"/>
              <a:t>cupidatat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proident</a:t>
            </a:r>
            <a:r>
              <a:rPr lang="fi-FI" dirty="0"/>
              <a:t>, </a:t>
            </a:r>
            <a:r>
              <a:rPr lang="fi-FI" dirty="0" err="1"/>
              <a:t>sunt</a:t>
            </a:r>
            <a:r>
              <a:rPr lang="fi-FI" dirty="0"/>
              <a:t> in </a:t>
            </a:r>
            <a:r>
              <a:rPr lang="fi-FI" dirty="0" err="1"/>
              <a:t>culpa</a:t>
            </a:r>
            <a:r>
              <a:rPr lang="fi-FI" dirty="0"/>
              <a:t> </a:t>
            </a:r>
            <a:r>
              <a:rPr lang="fi-FI" dirty="0" err="1"/>
              <a:t>qui</a:t>
            </a:r>
            <a:r>
              <a:rPr lang="fi-FI" dirty="0"/>
              <a:t> </a:t>
            </a:r>
            <a:r>
              <a:rPr lang="fi-FI" dirty="0" err="1"/>
              <a:t>officia</a:t>
            </a:r>
            <a:r>
              <a:rPr lang="fi-FI" dirty="0"/>
              <a:t> </a:t>
            </a:r>
            <a:r>
              <a:rPr lang="fi-FI" dirty="0" err="1"/>
              <a:t>deserunt</a:t>
            </a:r>
            <a:r>
              <a:rPr lang="fi-FI" dirty="0"/>
              <a:t> mollit </a:t>
            </a:r>
            <a:r>
              <a:rPr lang="fi-FI" dirty="0" err="1"/>
              <a:t>anim</a:t>
            </a:r>
            <a:r>
              <a:rPr lang="fi-FI" dirty="0"/>
              <a:t> id </a:t>
            </a:r>
            <a:r>
              <a:rPr lang="fi-FI" dirty="0" err="1"/>
              <a:t>est</a:t>
            </a:r>
            <a:r>
              <a:rPr lang="fi-FI" dirty="0"/>
              <a:t> </a:t>
            </a:r>
            <a:r>
              <a:rPr lang="fi-FI" dirty="0" err="1"/>
              <a:t>laborum</a:t>
            </a:r>
            <a:r>
              <a:rPr lang="fi-FI" dirty="0"/>
              <a:t>.</a:t>
            </a:r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90A391-C10F-429A-B5FD-B9813902B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5"/>
          <a:stretch/>
        </p:blipFill>
        <p:spPr>
          <a:xfrm>
            <a:off x="7485008" y="422274"/>
            <a:ext cx="4130730" cy="4752975"/>
          </a:xfrm>
          <a:prstGeom prst="rect">
            <a:avLst/>
          </a:prstGeom>
        </p:spPr>
      </p:pic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3C9B627D-60E1-4EB4-970E-D80E94C994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114885A-DD3B-4143-AF3E-3312588BB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348FD2B-BD5E-4338-A24C-7ECFCE505B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6016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0 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5977128" cy="108267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78A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br>
              <a:rPr lang="en-US" dirty="0"/>
            </a:br>
            <a:r>
              <a:rPr lang="en-US" dirty="0" err="1"/>
              <a:t>dfl-nmökmdgfkönknfdknbkjl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231BC-0A05-4800-950A-63F1FA5D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B28CBCFD-7F93-48F0-ACF2-D93E3B537F6A}" type="datetime1">
              <a:rPr lang="fi-FI" smtClean="0"/>
              <a:t>6.10.2025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86433-8406-44CE-A43E-CD096829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25CE-D57E-42F9-9F81-B6C57548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7350"/>
            <a:ext cx="5977128" cy="3924300"/>
          </a:xfrm>
        </p:spPr>
        <p:txBody>
          <a:bodyPr/>
          <a:lstStyle>
            <a:lvl1pPr marL="0" indent="0">
              <a:buNone/>
              <a:defRPr>
                <a:solidFill>
                  <a:srgbClr val="21578A"/>
                </a:solidFill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aliquip</a:t>
            </a:r>
            <a:r>
              <a:rPr lang="fi-FI" dirty="0"/>
              <a:t> ex </a:t>
            </a:r>
            <a:r>
              <a:rPr lang="fi-FI" dirty="0" err="1"/>
              <a:t>ea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 </a:t>
            </a:r>
            <a:r>
              <a:rPr lang="fi-FI" dirty="0" err="1"/>
              <a:t>consequat</a:t>
            </a:r>
            <a:r>
              <a:rPr lang="fi-FI" dirty="0"/>
              <a:t>. </a:t>
            </a:r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in </a:t>
            </a:r>
            <a:r>
              <a:rPr lang="fi-FI" dirty="0" err="1"/>
              <a:t>reprehenderit</a:t>
            </a:r>
            <a:r>
              <a:rPr lang="fi-FI" dirty="0"/>
              <a:t> in </a:t>
            </a:r>
            <a:r>
              <a:rPr lang="fi-FI" dirty="0" err="1"/>
              <a:t>voluptate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esse</a:t>
            </a:r>
            <a:r>
              <a:rPr lang="fi-FI" dirty="0"/>
              <a:t> </a:t>
            </a:r>
            <a:r>
              <a:rPr lang="fi-FI" dirty="0" err="1"/>
              <a:t>cillum</a:t>
            </a:r>
            <a:r>
              <a:rPr lang="fi-FI" dirty="0"/>
              <a:t> </a:t>
            </a:r>
            <a:r>
              <a:rPr lang="fi-FI" dirty="0" err="1"/>
              <a:t>dolore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fugiat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pariatur</a:t>
            </a:r>
            <a:r>
              <a:rPr lang="fi-FI" dirty="0"/>
              <a:t>. </a:t>
            </a:r>
            <a:r>
              <a:rPr lang="fi-FI" dirty="0" err="1"/>
              <a:t>Excepteur</a:t>
            </a:r>
            <a:r>
              <a:rPr lang="fi-FI" dirty="0"/>
              <a:t> </a:t>
            </a:r>
            <a:r>
              <a:rPr lang="fi-FI" dirty="0" err="1"/>
              <a:t>sint</a:t>
            </a:r>
            <a:r>
              <a:rPr lang="fi-FI" dirty="0"/>
              <a:t> </a:t>
            </a:r>
            <a:r>
              <a:rPr lang="fi-FI" dirty="0" err="1"/>
              <a:t>occaecat</a:t>
            </a:r>
            <a:r>
              <a:rPr lang="fi-FI" dirty="0"/>
              <a:t> </a:t>
            </a:r>
            <a:r>
              <a:rPr lang="fi-FI" dirty="0" err="1"/>
              <a:t>cupidatat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proident</a:t>
            </a:r>
            <a:r>
              <a:rPr lang="fi-FI" dirty="0"/>
              <a:t>, </a:t>
            </a:r>
            <a:r>
              <a:rPr lang="fi-FI" dirty="0" err="1"/>
              <a:t>sunt</a:t>
            </a:r>
            <a:r>
              <a:rPr lang="fi-FI" dirty="0"/>
              <a:t> in </a:t>
            </a:r>
            <a:r>
              <a:rPr lang="fi-FI" dirty="0" err="1"/>
              <a:t>culpa</a:t>
            </a:r>
            <a:r>
              <a:rPr lang="fi-FI" dirty="0"/>
              <a:t> </a:t>
            </a:r>
            <a:r>
              <a:rPr lang="fi-FI" dirty="0" err="1"/>
              <a:t>qui</a:t>
            </a:r>
            <a:r>
              <a:rPr lang="fi-FI" dirty="0"/>
              <a:t> </a:t>
            </a:r>
            <a:r>
              <a:rPr lang="fi-FI" dirty="0" err="1"/>
              <a:t>officia</a:t>
            </a:r>
            <a:r>
              <a:rPr lang="fi-FI" dirty="0"/>
              <a:t> </a:t>
            </a:r>
            <a:r>
              <a:rPr lang="fi-FI" dirty="0" err="1"/>
              <a:t>deserunt</a:t>
            </a:r>
            <a:r>
              <a:rPr lang="fi-FI" dirty="0"/>
              <a:t> mollit </a:t>
            </a:r>
            <a:r>
              <a:rPr lang="fi-FI" dirty="0" err="1"/>
              <a:t>anim</a:t>
            </a:r>
            <a:r>
              <a:rPr lang="fi-FI" dirty="0"/>
              <a:t> id </a:t>
            </a:r>
            <a:r>
              <a:rPr lang="fi-FI" dirty="0" err="1"/>
              <a:t>est</a:t>
            </a:r>
            <a:r>
              <a:rPr lang="fi-FI" dirty="0"/>
              <a:t> </a:t>
            </a:r>
            <a:r>
              <a:rPr lang="fi-FI" dirty="0" err="1"/>
              <a:t>laborum</a:t>
            </a:r>
            <a:r>
              <a:rPr lang="fi-FI" dirty="0"/>
              <a:t>.</a:t>
            </a:r>
            <a:endParaRPr lang="en-FI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44C12C-4F1C-467A-8789-4D864EE036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5009" y="422275"/>
            <a:ext cx="4130730" cy="475297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oma kuva </a:t>
            </a:r>
            <a:r>
              <a:rPr lang="fi-FI" dirty="0" err="1"/>
              <a:t>tähä</a:t>
            </a:r>
            <a:endParaRPr lang="en-FI" dirty="0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DDED4B39-A680-4F73-8AFA-1C1AF1874F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F612B2F-CEC8-4734-B3AE-62670FBDF3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43446" y="6150102"/>
            <a:ext cx="1088136" cy="48848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ED96EEB-9F42-4D22-B41F-D487C935F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2175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36E69F-5172-4D6C-8F74-0BF728C9D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8"/>
          <a:stretch/>
        </p:blipFill>
        <p:spPr>
          <a:xfrm>
            <a:off x="0" y="0"/>
            <a:ext cx="12192000" cy="6102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A5A99E-AC20-4F15-97C1-E6697A29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5316"/>
            <a:ext cx="9144000" cy="2565718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."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A171-B9DB-432A-A780-E07A6C4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FA84C296-F918-4A73-90D7-5549366F5829}" type="datetime1">
              <a:rPr lang="fi-FI" smtClean="0"/>
              <a:t>6.10.2025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3D5F-CF64-46A4-9AE9-4F9492A8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58C6-3660-448D-B694-181C6192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AE901BA-6C19-40E8-87CC-58EA7A5EBB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55B7B378-11A1-4D79-9907-BDDFF6FE9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3FDC87C-84DD-41AA-82B3-070A7BCB9B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18596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D7708-2686-43C7-B70B-9280DB188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t="16091" r="11008" b="22964"/>
          <a:stretch/>
        </p:blipFill>
        <p:spPr>
          <a:xfrm>
            <a:off x="192881" y="206375"/>
            <a:ext cx="11801475" cy="5796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A171-B9DB-432A-A780-E07A6C4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5D2B62EF-A735-4F38-A2DA-B1AFEE89981B}" type="datetime1">
              <a:rPr lang="fi-FI" smtClean="0"/>
              <a:t>6.10.2025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3D5F-CF64-46A4-9AE9-4F9492A8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58C6-3660-448D-B694-181C6192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275EC-DC6A-46B3-AA18-89B196A3F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081" y="2050"/>
            <a:ext cx="11693059" cy="657734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B01EF4-271C-4432-87D1-7CA0C0AF9C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062" y="1926336"/>
            <a:ext cx="3914775" cy="257740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."</a:t>
            </a:r>
            <a:endParaRPr lang="en-FI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B4AF1286-6F9B-42B8-8BAD-ECF67B5DFC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DF83CFC-EBF4-4E31-939F-FFFF1F3E19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2EDB754-9C76-4826-AAE4-B6D0E722EA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10565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D7708-2686-43C7-B70B-9280DB188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t="16091" r="11008" b="22964"/>
          <a:stretch/>
        </p:blipFill>
        <p:spPr>
          <a:xfrm>
            <a:off x="192881" y="206375"/>
            <a:ext cx="11801475" cy="5796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A171-B9DB-432A-A780-E07A6C4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2C891844-163A-4111-A875-690869DA9BF3}" type="datetime1">
              <a:rPr lang="fi-FI" smtClean="0"/>
              <a:t>6.10.2025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3D5F-CF64-46A4-9AE9-4F9492A8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58C6-3660-448D-B694-181C6192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275EC-DC6A-46B3-AA18-89B196A3F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079" y="2050"/>
            <a:ext cx="11693055" cy="657734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B01EF4-271C-4432-87D1-7CA0C0AF9C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062" y="1926336"/>
            <a:ext cx="3914775" cy="257740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."</a:t>
            </a:r>
            <a:endParaRPr lang="en-FI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53DDBF7A-413A-4FA8-B3BC-5161B80741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3156C365-074E-4A46-A68B-C2DEA446C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C56BC06-A537-4330-80CD-19B2106632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4460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8" y="657227"/>
            <a:ext cx="10177131" cy="1008064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8" y="1844677"/>
            <a:ext cx="5568619" cy="4147200"/>
          </a:xfrm>
        </p:spPr>
        <p:txBody>
          <a:bodyPr/>
          <a:lstStyle>
            <a:lvl1pPr marL="219071" indent="-219071">
              <a:buFont typeface="Wingdings" pitchFamily="2" charset="2"/>
              <a:buChar char="§"/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12E130C-4CD1-428F-81B6-964A4E563D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47419" y="1843200"/>
            <a:ext cx="44172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a </a:t>
            </a:r>
            <a:r>
              <a:rPr lang="fi-FI" dirty="0" err="1"/>
              <a:t>picture</a:t>
            </a:r>
            <a:r>
              <a:rPr lang="fi-FI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E5C76-121C-448D-9F68-E65E73259F6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8231-FDE9-41B6-9D5C-7B13305C9B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47DF12D-69EF-4883-B1D2-96C7AE4EDA29}" type="datetime1">
              <a:rPr lang="fi-FI" smtClean="0"/>
              <a:t>6.10.2025</a:t>
            </a:fld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DB659-00AB-408E-BAA4-2222F11A14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870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D7708-2686-43C7-B70B-9280DB188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t="16091" r="11008" b="22964"/>
          <a:stretch/>
        </p:blipFill>
        <p:spPr>
          <a:xfrm>
            <a:off x="192881" y="206375"/>
            <a:ext cx="11801475" cy="5796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A171-B9DB-432A-A780-E07A6C4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530BF266-619E-426C-B59B-753C7E85F707}" type="datetime1">
              <a:rPr lang="fi-FI" smtClean="0"/>
              <a:t>6.10.2025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3D5F-CF64-46A4-9AE9-4F9492A8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58C6-3660-448D-B694-181C6192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275EC-DC6A-46B3-AA18-89B196A3F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079" y="2050"/>
            <a:ext cx="11693055" cy="65773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B01EF4-271C-4432-87D1-7CA0C0AF9C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062" y="1612011"/>
            <a:ext cx="3914775" cy="15217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”</a:t>
            </a:r>
            <a:endParaRPr lang="en-FI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3BF3DFC6-8CC6-4677-B802-8FF2850CE4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5646CA46-E288-414D-8F75-3CBD121A4A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ACB28057-B726-4B89-ABE6-EE308691C8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4268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D7708-2686-43C7-B70B-9280DB188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t="16091" r="11008" b="22964"/>
          <a:stretch/>
        </p:blipFill>
        <p:spPr>
          <a:xfrm>
            <a:off x="192881" y="206375"/>
            <a:ext cx="11801475" cy="5796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A171-B9DB-432A-A780-E07A6C4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0963"/>
            <a:ext cx="1002792" cy="148431"/>
          </a:xfrm>
          <a:prstGeom prst="rect">
            <a:avLst/>
          </a:prstGeom>
        </p:spPr>
        <p:txBody>
          <a:bodyPr/>
          <a:lstStyle/>
          <a:p>
            <a:fld id="{3B30433A-B9D8-48DF-A3F2-E1DCA3046331}" type="datetime1">
              <a:rPr lang="fi-FI" smtClean="0"/>
              <a:t>6.10.2025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3D5F-CF64-46A4-9AE9-4F9492A8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58C6-3660-448D-B694-181C6192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CDED-9A98-45C3-A135-80825FAEFE53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275EC-DC6A-46B3-AA18-89B196A3F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079" y="2050"/>
            <a:ext cx="11693055" cy="657734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AA15131-8535-434C-BF6D-3DD0B45028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062" y="1612011"/>
            <a:ext cx="3914775" cy="15217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”</a:t>
            </a:r>
            <a:endParaRPr lang="en-FI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D90FEFD2-2CA4-4CD4-965D-84A00E6D81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5327" y="6153833"/>
            <a:ext cx="1064506" cy="53353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E1C2E91-3F74-43D3-AF40-512D2F602A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43446" y="6150102"/>
            <a:ext cx="1088136" cy="488488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79D60989-1825-48AA-8696-5AABD8EFBB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3004" y="6150102"/>
            <a:ext cx="850900" cy="36030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02841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498EB-85AD-4414-A036-43F3B6260BC1}" type="datetime1">
              <a:rPr lang="fi-FI" smtClean="0">
                <a:solidFill>
                  <a:srgbClr val="000000"/>
                </a:solidFill>
              </a:rPr>
              <a:t>6.10.2025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Author of the presentation, Name of the event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C5E0D-85CD-47F8-BEEC-C2008D5FA68F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01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" y="0"/>
            <a:ext cx="12191999" cy="626682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239263" y="6356349"/>
            <a:ext cx="1481516" cy="501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33" b="1">
                <a:solidFill>
                  <a:schemeClr val="accent5"/>
                </a:solidFill>
              </a:defRPr>
            </a:lvl1pPr>
          </a:lstStyle>
          <a:p>
            <a:fld id="{00678779-2AF5-4646-BF72-03F945585723}" type="datetime1">
              <a:rPr lang="fi-FI" smtClean="0"/>
              <a:t>6.10.2025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751977" y="6356349"/>
            <a:ext cx="7322057" cy="501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33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Author of the presentation, Name of the event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48404" y="6356349"/>
            <a:ext cx="357437" cy="501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33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4531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CC2B74-5380-1D42-B8B4-5220FCC2236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6100" y="1825625"/>
            <a:ext cx="5259387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B2B32-9E63-1B46-A1A3-79427135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5"/>
            <a:ext cx="9679743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7923-1800-4F1E-B171-88825C876C05}" type="datetime1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D815D6-5497-F04E-8A79-7628C007DC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4413" y="1825625"/>
            <a:ext cx="5259387" cy="432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09587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8564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2252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288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9370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930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96EF3593-8F7E-42CF-A585-674ADEC0C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9" y="657227"/>
            <a:ext cx="10273140" cy="100806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>
                <a:solidFill>
                  <a:schemeClr val="accent2"/>
                </a:solidFill>
              </a:rPr>
              <a:t>Click</a:t>
            </a:r>
            <a:r>
              <a:rPr lang="fi-FI" dirty="0">
                <a:solidFill>
                  <a:schemeClr val="accent2"/>
                </a:solidFill>
              </a:rPr>
              <a:t> to </a:t>
            </a:r>
            <a:r>
              <a:rPr lang="fi-FI" dirty="0" err="1">
                <a:solidFill>
                  <a:schemeClr val="accent2"/>
                </a:solidFill>
              </a:rPr>
              <a:t>add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err="1">
                <a:solidFill>
                  <a:schemeClr val="accent2"/>
                </a:solidFill>
              </a:rPr>
              <a:t>title</a:t>
            </a:r>
            <a:endParaRPr lang="en-GB" dirty="0"/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05912155-B2A1-4884-92CB-B950ECED5820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1487487" y="1966590"/>
            <a:ext cx="10273139" cy="1381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a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AC4A70-4FD1-4DDA-B347-1C0BB731A03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A3530D-55B2-4B26-B10D-9AFA403119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E82FA95-7503-446B-AE03-905FB3DABB08}" type="datetime1">
              <a:rPr lang="fi-FI" smtClean="0"/>
              <a:t>6.10.2025</a:t>
            </a:fld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47887-6BC3-41E0-804F-0761D1346C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766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268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49305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3560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743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165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00864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6">
            <a:extLst>
              <a:ext uri="{FF2B5EF4-FFF2-40B4-BE49-F238E27FC236}">
                <a16:creationId xmlns:a16="http://schemas.microsoft.com/office/drawing/2014/main" id="{6E8B1222-E1E1-4677-9C9B-0BAA01BAC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35" y="2637736"/>
            <a:ext cx="10466729" cy="1555373"/>
          </a:xfrm>
        </p:spPr>
        <p:txBody>
          <a:bodyPr/>
          <a:lstStyle>
            <a:lvl1pPr>
              <a:defRPr/>
            </a:lvl1pPr>
          </a:lstStyle>
          <a:p>
            <a:r>
              <a:rPr lang="en-GB" sz="4000" dirty="0"/>
              <a:t>Click to add a presentation title</a:t>
            </a:r>
            <a:endParaRPr lang="fi-FI" sz="4000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961CAF15-4E86-472B-92F9-59038918E2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636" y="4206686"/>
            <a:ext cx="10466728" cy="487862"/>
          </a:xfrm>
        </p:spPr>
        <p:txBody>
          <a:bodyPr/>
          <a:lstStyle>
            <a:lvl1pPr marL="0" indent="0">
              <a:buNone/>
              <a:defRPr sz="16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/>
              <a:t>Click to add Author of the presentation, Name of the event and date</a:t>
            </a:r>
          </a:p>
        </p:txBody>
      </p:sp>
    </p:spTree>
    <p:extLst>
      <p:ext uri="{BB962C8B-B14F-4D97-AF65-F5344CB8AC3E}">
        <p14:creationId xmlns:p14="http://schemas.microsoft.com/office/powerpoint/2010/main" val="2175130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C415-6F67-7D70-4611-158269488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0797C-F928-5DC6-F865-86FF1DFAC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10DE0-4F11-0175-29D7-98C8B537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722B-3535-4C99-B67F-9A5E9C696FD3}" type="datetime1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93A1-9CD2-DFAB-E770-F2AEA28B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AB6B5-E560-734D-5EB4-3C96BEBD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7FA7-F8A2-4ACB-9A19-BF2B19BFA4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327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C486-04DE-9249-01F7-D67EA36D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D922-9ED8-E805-5A3B-3B0B956D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3093D-0CA1-DC6A-3915-8F618DC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611618C-9E4A-4F08-89AE-954EFFB2F821}" type="datetime1">
              <a:rPr lang="fi-FI" smtClean="0"/>
              <a:t>6.10.2025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6549F-E562-EFCE-16CC-6A20AB75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6F63-4366-1914-11A4-3F503C72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379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77CD1-79B6-6FB9-A38D-4B0BADDA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35369-E55F-C6F2-3966-026934DE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17FE-2CF6-3BF9-72DB-BF3F2DC7F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774C-4390-40E9-A6A9-74DBD1EEDB35}" type="datetime1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08836-B6B2-929C-3F6F-8BE3F3DD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B26A3-27E6-B448-6E7E-F8B88D8C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7FA7-F8A2-4ACB-9A19-BF2B19BFA4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36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7C1323D-96E4-42E7-8669-040C8EB44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657227"/>
            <a:ext cx="101772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981E9F-896D-4426-85CE-1AFBA0D5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13674-EB09-4FFC-9523-9DA62D6E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EBE3-4FC7-4D6F-ABAD-6C16613B9780}" type="datetime1">
              <a:rPr lang="fi-FI" smtClean="0"/>
              <a:t>6.10.2025</a:t>
            </a:fld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C349D6-B045-425E-A180-6A4B8CBF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 descr="Logo of University of Eastern Finland">
            <a:extLst>
              <a:ext uri="{FF2B5EF4-FFF2-40B4-BE49-F238E27FC236}">
                <a16:creationId xmlns:a16="http://schemas.microsoft.com/office/drawing/2014/main" id="{E1FAB5EF-45B4-4FAF-959E-A3AC337201B8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8133D6E-B6FA-453E-B0C9-FB648F608BC4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A2528DF-BE35-4F38-9D1B-67BAE1846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014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8316F-BB4E-EFB7-CE05-2C12C516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3B29-C9D3-4CEC-E08E-DEAD88B1D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BEC42-A0A3-D7D0-2C2D-868BD8461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0C329-5208-94B4-8489-D5AE6AE8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B4ED-747B-4543-B02F-5B3030E2E3B0}" type="datetime1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5AD9A-D8B0-0789-E8BF-E715064C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66A96-6A74-4346-5373-50652F02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7FA7-F8A2-4ACB-9A19-BF2B19BFA4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99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1B6F-217E-4E81-27C7-1A4511E3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0BAF0-749F-60C1-B697-9507ABCDE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BF0FD-1CBA-66B4-AC27-C128C0411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DC31D-3DF5-01FC-93EA-F4E910231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93C5E-ACA5-5521-F2AE-16FEC08E9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6FA30-8365-BBDB-C09C-6B58A1BF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6D9B-581B-4F19-A8DD-E16543185C43}" type="datetime1">
              <a:rPr lang="fi-FI" smtClean="0"/>
              <a:t>6.10.2025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247BA-E2BB-6C1C-19B0-7374245A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A8DE94-FB04-5EA3-A370-923768BB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7FA7-F8A2-4ACB-9A19-BF2B19BFA4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775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6DA7-4BC5-280D-3D0D-E69DE947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0D04C-C8B2-7D28-1C25-5DDAD118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A15B-831C-4F6F-919E-7410DC124146}" type="datetime1">
              <a:rPr lang="fi-FI" smtClean="0"/>
              <a:t>6.10.2025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F57D4-DF06-2645-12AD-04B8C28C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FF0CC-178C-F8E0-DA66-B5DAE258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7FA7-F8A2-4ACB-9A19-BF2B19BFA4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686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B060D-1AA1-6B3F-F9E9-4635A597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4409-8E4E-40F3-9E29-D15E272924E3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48113-7911-DC81-4096-2D6D039C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AA912-F332-E66F-3D5C-A9B6E4E6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B58F-5F44-41B3-8BAB-9AFD9313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03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6477-9937-BECD-938C-4F577E5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E4D7-B6FB-2A32-FD86-C85ED7E3E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D695F-C442-4153-11B9-7B3A30188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131ED-7833-A0E0-5D70-E27D6B61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4C09-0F36-4CDE-B79D-921744DD92C0}" type="datetime1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EDFCE-567E-4DE4-1341-37BE256D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1994B-F09A-9795-6FE5-59040413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7FA7-F8A2-4ACB-9A19-BF2B19BFA4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038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54BC-54A1-465D-4CB5-388BB1F7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3F3F14-8794-8CFF-8708-E493CDBEE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17141-C704-D004-BA7B-7BC88BC2E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4DC4E-D9B8-021D-770D-D3E59CB6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AA4D-3A43-497D-94C6-DC830CEB87A8}" type="datetime1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0BA3B-17FC-E177-03F7-08E9CFA1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E1D47-DB70-33A5-AFA7-C26A1EE3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7FA7-F8A2-4ACB-9A19-BF2B19BFA4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102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0D42-E3AD-C9E2-28BB-79851E87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5895A-5A9E-A35E-E1B8-7B8FA9D3E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91F0D-B05A-ECE4-4639-B7347623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351-ECA4-488E-950D-7C50FD669839}" type="datetime1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5A00E-5C65-E7EE-731C-6A454647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2FE41-CC4B-B54B-910E-D748A5CA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7FA7-F8A2-4ACB-9A19-BF2B19BFA4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666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7A73C-FB29-C2F5-319A-F7C0B7568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E2B0B-CB6E-D8E2-6385-C3D4E1C8D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C1527-6C55-6233-4042-B7F604C6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87B3-9DE5-4AAA-B45B-449931B8160F}" type="datetime1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E6712-77C8-9F31-C10F-ABDB7329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of the presentation, Name of the event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AF602-7085-2253-5A83-64DF4FDF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7FA7-F8A2-4ACB-9A19-BF2B19BFA4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36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895741D-55A6-4D26-88B2-DE0DBE9E5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96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urquoi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rgbClr val="009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6E1454-B059-46CA-B900-9286B7604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Click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to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subtitle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text</a:t>
            </a:r>
            <a:endParaRPr lang="en-US" sz="28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1F420-2A4C-4F65-9864-2214932B49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A2E6B-4338-42DC-B1E2-D2973111CA2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35201" y="6217199"/>
            <a:ext cx="1211830" cy="288000"/>
          </a:xfrm>
        </p:spPr>
        <p:txBody>
          <a:bodyPr/>
          <a:lstStyle/>
          <a:p>
            <a:fld id="{18D70891-A3FE-4093-A7F4-FCE4449E2073}" type="datetime1">
              <a:rPr lang="fi-FI" smtClean="0"/>
              <a:t>6.10.2025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4687-C847-40EC-8AA9-6B3943AAAC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47030" y="6217199"/>
            <a:ext cx="617589" cy="288000"/>
          </a:xfrm>
        </p:spPr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93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Bl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FD887A96-DA96-4A82-9613-0D39F17DB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Click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to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subtitle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text</a:t>
            </a:r>
            <a:endParaRPr lang="en-US" sz="28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FA344-2427-4425-9C01-5CC67C2DD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41C6E-C6CD-4860-B9CB-5C7F08D4CB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E5E6A25-1AE0-4020-920B-1F5FE5298FBF}" type="datetime1">
              <a:rPr lang="fi-FI" smtClean="0"/>
              <a:t>6.10.2025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684CB-01DB-4135-82A6-4679164B1B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73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urquoi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E2694E9-BF7F-491D-9672-2EE929EC0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2800" y="613548"/>
            <a:ext cx="11066400" cy="5443200"/>
            <a:chOff x="562800" y="613548"/>
            <a:chExt cx="11066400" cy="5443200"/>
          </a:xfrm>
        </p:grpSpPr>
        <p:sp>
          <p:nvSpPr>
            <p:cNvPr id="7" name="Suorakulmio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00" y="613548"/>
              <a:ext cx="11066400" cy="5443200"/>
            </a:xfrm>
            <a:prstGeom prst="rect">
              <a:avLst/>
            </a:prstGeom>
            <a:solidFill>
              <a:srgbClr val="009F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i-FI" sz="1680" dirty="0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C1992930-75A6-46C0-B658-B2FF4B29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600" y="1656087"/>
              <a:ext cx="10008801" cy="4027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599" y="878400"/>
            <a:ext cx="10008802" cy="77768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1FDAE47C-4FB2-4282-8099-61EC40F42E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8336" y="1847438"/>
            <a:ext cx="9215329" cy="3613052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/</a:t>
            </a:r>
            <a:r>
              <a:rPr lang="fi-FI" dirty="0" err="1"/>
              <a:t>text</a:t>
            </a:r>
            <a:endParaRPr lang="fi-FI" dirty="0"/>
          </a:p>
          <a:p>
            <a:pPr lvl="1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9C72-AF57-499F-8540-6BB6C1E7A3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F370-9834-44B4-A4CD-E36EF19F51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DBA6932-A391-43B7-8E9E-B013F25686B7}" type="datetime1">
              <a:rPr lang="fi-FI" smtClean="0"/>
              <a:t>6.10.2025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2CF83-2C9A-4E96-8F46-F851C51523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71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7.jpe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657227"/>
            <a:ext cx="10128779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
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1844677"/>
            <a:ext cx="10128779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432000" y="6217199"/>
            <a:ext cx="4704523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DAD0391-EAEE-7843-BEA7-288335C8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0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Otsikk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7488" y="657227"/>
            <a:ext cx="10177199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27" name="Rectangle 3" descr="Sisältö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487487" y="1844676"/>
            <a:ext cx="10177200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201B5D9D-32F8-420B-A119-93039E2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3172" y="6217199"/>
            <a:ext cx="625194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21F258-BC22-4053-B6F4-DA7B6909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9313" y="6215924"/>
            <a:ext cx="123372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68E64203-6F1C-41FF-9EFD-D702D316B0B3}" type="datetime1">
              <a:rPr lang="fi-FI" smtClean="0"/>
              <a:t>6.10.2025</a:t>
            </a:fld>
            <a:endParaRPr lang="fi-FI" dirty="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98F9103E-9854-4552-ABB5-F3417E13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3040" y="6215924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431371" y="6215924"/>
            <a:ext cx="4704523" cy="2880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D9C35FBA-2021-8F42-B6EE-3DA741C8F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4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ftr="0" dt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292" y="2824132"/>
            <a:ext cx="10657416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7292" y="3479205"/>
            <a:ext cx="1065741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/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FEC21096-5745-4587-AAF1-4FA0C90BC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46225150-54C7-4A08-B06D-1382B9545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8948" y="6217199"/>
            <a:ext cx="1173651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7975F34B-8AA2-4EA0-8201-15D81FCAF47C}" type="datetime1">
              <a:rPr lang="fi-FI" smtClean="0"/>
              <a:t>6.10.2025</a:t>
            </a:fld>
            <a:endParaRPr lang="fi-FI" dirty="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C83E7D4A-667A-4582-916F-91E8C7FC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36E4BB-6822-4C48-8978-A0DE7161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2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2800" b="0" i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434329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967716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920">
          <a:solidFill>
            <a:srgbClr val="353535"/>
          </a:solidFill>
          <a:latin typeface="+mn-lt"/>
        </a:defRPr>
      </a:lvl3pPr>
      <a:lvl4pPr marL="139633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4pPr>
      <a:lvl5pPr marL="1821134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4">
            <a:extLst>
              <a:ext uri="{FF2B5EF4-FFF2-40B4-BE49-F238E27FC236}">
                <a16:creationId xmlns:a16="http://schemas.microsoft.com/office/drawing/2014/main" id="{DE9C5905-11AF-4A81-B918-31596631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00" y="365125"/>
            <a:ext cx="10274398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911E493-C6E1-4F25-82FE-6406473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6800" y="1825625"/>
            <a:ext cx="10274398" cy="4107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198E355-A7E0-4858-BF2F-D2C9A14EBCDA}"/>
              </a:ext>
            </a:extLst>
          </p:cNvPr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3F5C535-0370-4080-BB9D-023BC87A8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200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3A45D08-D7BD-4296-8D1D-D35BD3F3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8826" y="6217200"/>
            <a:ext cx="115317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1E8CCE2A-62CB-40A0-A177-1BC21CCE413E}" type="datetime1">
              <a:rPr lang="fi-FI" smtClean="0"/>
              <a:t>6.10.2025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71E3D4-4CC6-49C2-9ED5-54B7010E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200"/>
            <a:ext cx="619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DA13E43-8BC8-48FB-A94B-C304C3541EE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63C0CE2-764E-EA45-B55A-F7E46D2E4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hf hdr="0" ftr="0" dt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800">
          <a:solidFill>
            <a:srgbClr val="353535"/>
          </a:solidFill>
          <a:latin typeface="+mn-lt"/>
          <a:ea typeface="+mn-ea"/>
          <a:cs typeface="+mn-cs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2400">
          <a:solidFill>
            <a:srgbClr val="353535"/>
          </a:solidFill>
          <a:latin typeface="+mn-lt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800">
          <a:solidFill>
            <a:srgbClr val="353535"/>
          </a:solidFill>
          <a:latin typeface="+mn-lt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60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FDAD0391-EAEE-7843-BEA7-288335C8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432000" y="6217199"/>
            <a:ext cx="4704523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1844677"/>
            <a:ext cx="10128779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657227"/>
            <a:ext cx="10128779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8655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F2172D-2C05-4898-98DA-C03F24F41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54" b="11381"/>
          <a:stretch/>
        </p:blipFill>
        <p:spPr>
          <a:xfrm>
            <a:off x="0" y="5935386"/>
            <a:ext cx="12192000" cy="1484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603D2-AE65-4648-BE89-EF33AF3E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68F3-E952-4ABD-A1EC-33C174B1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C795D-BBA0-4169-8EED-CDF301305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932612"/>
            <a:ext cx="1002792" cy="148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157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518038-8559-4E0F-9905-7C0D77081618}" type="datetime1">
              <a:rPr lang="fi-FI" smtClean="0"/>
              <a:t>6.10.2025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A0C9C-FC45-4969-BC9F-44C6524E1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6399" y="7181589"/>
            <a:ext cx="171926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157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Author of the presentation, Name of the event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2452F-C24A-44F2-AB37-30214F3C4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5" y="6333042"/>
            <a:ext cx="472440" cy="148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157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8ECDED-9A98-45C3-A135-80825FAEFE53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4D627-3A5F-4854-A36C-DC70E06EAF1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45" y="6155734"/>
            <a:ext cx="850578" cy="3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2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3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00A1CC-027A-3BA3-DB08-B25D665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66E0A-5B55-0E24-05A3-15B744E5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EF07F-2492-FC42-4241-039A30B9D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54409-8E4E-40F3-9E29-D15E272924E3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0673-0807-1EC3-13A9-F2B9C73BC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6F91E-7411-285A-427C-0C7A18584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8AB58F-5F44-41B3-8BAB-9AFD9313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0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ea.fi/-/rationaalisen-laakehoidon-tutkija-tutustu-potilaan-osallistumisen-tarkastuslistaa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isallot.fimea.fi/form/uutiskirjeet" TargetMode="External"/><Relationship Id="rId3" Type="http://schemas.openxmlformats.org/officeDocument/2006/relationships/hyperlink" Target="https://www.julkari.fi/bitstream/handle/10024/149307/Potilaiden%20osallisuus%20tuo%20arvokasta%20n%c3%a4k%c3%b6kulmaa%20l%c3%a4%c3%a4kehoidon%20tutkimukseen.pdf?sequence=1&amp;isAllowed=y" TargetMode="External"/><Relationship Id="rId7" Type="http://schemas.openxmlformats.org/officeDocument/2006/relationships/hyperlink" Target="https://training.cochrane.org/resource/patient-and-public-involvement-research-what-why-and-how" TargetMode="External"/><Relationship Id="rId2" Type="http://schemas.openxmlformats.org/officeDocument/2006/relationships/hyperlink" Target="https://fimea.fi/kehittaminen/tutkimus/rationaalisen-laakehoidon-tutkimusverkosto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blogs.helsinki.fi/kanssatutkimus/kanssatutkimus-ihanteet-ja-kaytannot-kirja/" TargetMode="External"/><Relationship Id="rId5" Type="http://schemas.openxmlformats.org/officeDocument/2006/relationships/hyperlink" Target="https://blogs.helsinki.fi/kanssatutkimus/" TargetMode="External"/><Relationship Id="rId4" Type="http://schemas.openxmlformats.org/officeDocument/2006/relationships/hyperlink" Target="https://sic.fimea.fi/-/onko-potilaiden-osallisuudesta-laakealan-tutkimuksissa-hyotya-" TargetMode="External"/><Relationship Id="rId9" Type="http://schemas.openxmlformats.org/officeDocument/2006/relationships/hyperlink" Target="https://www.bmj.com/campaign/patient-partnership?_gl=1*1dgpjk1*_ga*MTkwMzA3OTc5MS4xNjk4MzgzMTA1*_ga_EXTSVLH45V*czE3NDc2NDM0NDgkbzE0JGcxJHQxNzQ3NjQzNDUxJGowJGwwJGgzMzcyMzc3OTckZGtFZVdhZkJCRktZQXhjZkh3SkpaOENzZ0o0TGFTQnVZVHc.*_fplc*djBvNFluNFhwZCUyQjRCMmtRRHVBckJnb1gwRyUyRkM1ZFFjRUxkdkM2SlRMamlMRTRoYlF2dmUlMkZYc0VxWVpqVUpmbkx2a3RhUHdzWmRkdUcxNnJveTBZd2FUTDVQWHRzVyUyRiUyQmp5RkJ5VnF2YmdHVnNTYjgxc2hyZFh1RlZyUUt6dyUzRCUzRA..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fimea.fi/kehittaminen/tutkimus/rationaalisen-laakehoidon-tutkimusverkosto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julkaisut.valtioneuvosto.fi/bitstream/handle/10024/160659/15_RATI_toimeenpano_ohjelma_loppuraportti.pdf?sequence=4&amp;isAllowed=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dosis.fi/wp-content/uploads/2024/03/090-105_Dosis_124_Hameen-Anttila_ym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vointiede.fi/fi/kansalaistie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hyperlink" Target="https://blogs.helsinki.fi/kanssatutkimus/" TargetMode="External"/><Relationship Id="rId4" Type="http://schemas.openxmlformats.org/officeDocument/2006/relationships/hyperlink" Target="https://training.cochrane.org/resource/patient-and-public-involvement-research-what-why-and-ho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6080-8BD4-23C3-A21C-E0140424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0"/>
            <a:ext cx="10515600" cy="1325563"/>
          </a:xfrm>
        </p:spPr>
        <p:txBody>
          <a:bodyPr/>
          <a:lstStyle/>
          <a:p>
            <a:r>
              <a:rPr lang="en-GB" dirty="0" err="1"/>
              <a:t>Ohje</a:t>
            </a:r>
            <a:r>
              <a:rPr lang="en-GB" dirty="0"/>
              <a:t> </a:t>
            </a:r>
            <a:r>
              <a:rPr lang="en-GB" dirty="0" err="1"/>
              <a:t>diasetin</a:t>
            </a:r>
            <a:r>
              <a:rPr lang="en-GB" dirty="0"/>
              <a:t> </a:t>
            </a:r>
            <a:r>
              <a:rPr lang="en-GB" dirty="0" err="1"/>
              <a:t>käyttöön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13FC20-F735-44E6-85BD-06F06A086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279135"/>
          </a:xfrm>
        </p:spPr>
        <p:txBody>
          <a:bodyPr>
            <a:normAutofit fontScale="92500"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b="1" kern="100" noProof="0" dirty="0">
                <a:solidFill>
                  <a:srgbClr val="C00000"/>
                </a:solidFill>
                <a:latin typeface="Inter"/>
                <a:ea typeface="Inter" panose="02000503000000020004" pitchFamily="2" charset="0"/>
                <a:cs typeface="Times New Roman"/>
              </a:rPr>
              <a:t>Tämä diasetti on käytettävissä kaikille, ketkä haluavat edistää potilaiden osallisuutta lääkealan tutkimuksissa erilaisissa tilaisuuksissa.</a:t>
            </a:r>
          </a:p>
          <a:p>
            <a:pPr marL="800100" lvl="1" indent="-342900">
              <a:spcAft>
                <a:spcPts val="800"/>
              </a:spcAft>
              <a:tabLst>
                <a:tab pos="457200" algn="l"/>
              </a:tabLst>
            </a:pPr>
            <a:r>
              <a:rPr lang="fi-FI" b="1" kern="100" noProof="0" dirty="0">
                <a:solidFill>
                  <a:srgbClr val="C00000"/>
                </a:solidFill>
                <a:latin typeface="Inter"/>
                <a:ea typeface="Inter" panose="02000503000000020004" pitchFamily="2" charset="0"/>
                <a:cs typeface="Times New Roman"/>
              </a:rPr>
              <a:t>Muistiinpanosivuilla on taustoitusta, jota voi hyödyntää esitykseen valmistautuessa.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b="1" kern="100" noProof="0" dirty="0">
                <a:solidFill>
                  <a:srgbClr val="C00000"/>
                </a:solidFill>
                <a:latin typeface="Inter"/>
                <a:ea typeface="Inter" panose="02000503000000020004" pitchFamily="2" charset="0"/>
                <a:cs typeface="Times New Roman"/>
              </a:rPr>
              <a:t>Diasettiä voi halutessaan tiivistää ja muokata, ja dioja myös poistaa – tai lisätä tietoa esimerkiksi omista kokemuksista.</a:t>
            </a:r>
          </a:p>
          <a:p>
            <a:pPr marL="800100" lvl="1" indent="-342900">
              <a:spcAft>
                <a:spcPts val="800"/>
              </a:spcAft>
              <a:tabLst>
                <a:tab pos="457200" algn="l"/>
              </a:tabLst>
            </a:pPr>
            <a:r>
              <a:rPr lang="fi-FI" b="1" kern="100" noProof="0" dirty="0">
                <a:solidFill>
                  <a:srgbClr val="C00000"/>
                </a:solidFill>
                <a:latin typeface="Inter"/>
                <a:ea typeface="Inter" panose="02000503000000020004" pitchFamily="2" charset="0"/>
                <a:cs typeface="Times New Roman"/>
              </a:rPr>
              <a:t>Esityksessä voi myös käyttää oman organisaation dia-pohjaa tai muuta pohjaa sekä kuvia.</a:t>
            </a:r>
          </a:p>
          <a:p>
            <a:pPr marL="800100" lvl="1" indent="-342900">
              <a:spcAft>
                <a:spcPts val="800"/>
              </a:spcAft>
              <a:tabLst>
                <a:tab pos="457200" algn="l"/>
              </a:tabLst>
            </a:pPr>
            <a:r>
              <a:rPr lang="fi-FI" b="1" kern="100" noProof="0" dirty="0">
                <a:solidFill>
                  <a:srgbClr val="C00000"/>
                </a:solidFill>
                <a:latin typeface="Inter"/>
                <a:ea typeface="Inter" panose="02000503000000020004" pitchFamily="2" charset="0"/>
                <a:cs typeface="Times New Roman"/>
              </a:rPr>
              <a:t>Diasarjan laatijoiden logot on toivottavaa näkyä vähintään yhdellä dialla.</a:t>
            </a:r>
          </a:p>
          <a:p>
            <a:pPr marL="342900" indent="-342900">
              <a:spcAft>
                <a:spcPts val="800"/>
              </a:spcAft>
              <a:tabLst>
                <a:tab pos="457200" algn="l"/>
              </a:tabLst>
            </a:pPr>
            <a:r>
              <a:rPr lang="fi-FI" b="1" kern="100" noProof="0" dirty="0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Diasetti on julkinen ja sitä saa jakaa eteenpäin.</a:t>
            </a:r>
          </a:p>
          <a:p>
            <a:pPr marL="342900" indent="-342900">
              <a:spcAft>
                <a:spcPts val="800"/>
              </a:spcAft>
              <a:tabLst>
                <a:tab pos="457200" algn="l"/>
              </a:tabLst>
            </a:pPr>
            <a:r>
              <a:rPr lang="fi-FI" b="1" kern="100" noProof="0" dirty="0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Diat kannattaa jakaa pdf-muodossa, jotta muistiinpanosivut eivät jää näkyviin.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0491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B77-1EF5-B55C-D4A8-EF9EE14D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Usein keskusteluttaa…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B97B0-5623-320B-4C3B-3EE65AA3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758" y="1665291"/>
            <a:ext cx="10177200" cy="4176713"/>
          </a:xfrm>
        </p:spPr>
        <p:txBody>
          <a:bodyPr/>
          <a:lstStyle/>
          <a:p>
            <a:r>
              <a:rPr lang="fi-FI" noProof="0" dirty="0"/>
              <a:t>Kuka voi edustaa potilaita?</a:t>
            </a:r>
          </a:p>
          <a:p>
            <a:pPr lvl="1"/>
            <a:r>
              <a:rPr lang="fi-FI" noProof="0" dirty="0"/>
              <a:t>Potilasjärjestön edustaja – edustaako ”tavallista” potilasta?</a:t>
            </a:r>
          </a:p>
          <a:p>
            <a:pPr lvl="1"/>
            <a:r>
              <a:rPr lang="fi-FI" noProof="0" dirty="0"/>
              <a:t>Pystyykö yksittäinen potilas puhumaan suuremman potilasjoukon puolesta?</a:t>
            </a:r>
          </a:p>
          <a:p>
            <a:pPr lvl="1"/>
            <a:r>
              <a:rPr lang="fi-FI" noProof="0" dirty="0"/>
              <a:t>Miten paljon täytyy ymmärtää tutkimuksen tekemisestä?</a:t>
            </a:r>
          </a:p>
          <a:p>
            <a:pPr lvl="1"/>
            <a:endParaRPr lang="fi-FI" noProof="0" dirty="0"/>
          </a:p>
          <a:p>
            <a:r>
              <a:rPr lang="fi-FI" noProof="0" dirty="0"/>
              <a:t>Miksi potilaalle täytyy maksaa palkkio?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1D55A-5AD9-1DC2-72E7-F413BE22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noProof="0" smtClean="0"/>
              <a:pPr/>
              <a:t>10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3047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6FCA-3F8B-4972-F1BC-00CBDF3F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Haasteet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D243D-2593-3959-BCF7-B81B7B78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75" y="1665291"/>
            <a:ext cx="10554259" cy="4176713"/>
          </a:xfrm>
        </p:spPr>
        <p:txBody>
          <a:bodyPr/>
          <a:lstStyle/>
          <a:p>
            <a:r>
              <a:rPr lang="fi-FI" noProof="0" dirty="0"/>
              <a:t>Organisaatiotason tuen puute, rakenteet (esim. potilaiden kouluttaminen, toiminnan koordinointi)</a:t>
            </a:r>
          </a:p>
          <a:p>
            <a:r>
              <a:rPr lang="fi-FI" noProof="0" dirty="0"/>
              <a:t>Resurssien puute (esim. potilasjäsenen palkkio ja matkakustannukset)</a:t>
            </a:r>
          </a:p>
          <a:p>
            <a:r>
              <a:rPr lang="fi-FI" noProof="0" dirty="0"/>
              <a:t>Potilaiden osallisuuden merkitys ja hyödyt edelleen tuntematonta lääkealalla, erityisesti rationaalisen lääkehoidon tutkimuksissa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90A9C-CF4C-1FDC-7105-C4B03A98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noProof="0" smtClean="0"/>
              <a:pPr/>
              <a:t>11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6556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62" y="322986"/>
            <a:ext cx="10515600" cy="1325563"/>
          </a:xfrm>
        </p:spPr>
        <p:txBody>
          <a:bodyPr>
            <a:normAutofit/>
          </a:bodyPr>
          <a:lstStyle/>
          <a:p>
            <a:r>
              <a:rPr lang="fi-FI" noProof="0" dirty="0"/>
              <a:t>Muista hyödyntää Potilaiden osallistumisen tarkastuslistaa!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6A3FA4-1CC0-65C1-8849-6AD512B498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658710" cy="386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5008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5008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5008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5008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5008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Tarkastuslista ja liitekuvat löytyvät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Fimean sivulta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Materiaalit ovat vapaasti käytettävissä!</a:t>
            </a:r>
          </a:p>
        </p:txBody>
      </p:sp>
      <p:pic>
        <p:nvPicPr>
          <p:cNvPr id="7" name="Sisällön paikkamerkki 6" descr="Miksi rationaalisen lääkehoidon tutkijan kannattaa tehdä yhteistyötä potilasjärjestöjen kanssa? Yhteistyö potilasjärjestöjen kanssa lisää tutkimuksesi laatua. Logot: Fimea, Rationaalisen lääkehoidon tutkimusverkosto (RATTI), Lääkeinformaatioverkosto – Luotettavan lääketiedon puolesta ja EUPATI.">
            <a:extLst>
              <a:ext uri="{FF2B5EF4-FFF2-40B4-BE49-F238E27FC236}">
                <a16:creationId xmlns:a16="http://schemas.microsoft.com/office/drawing/2014/main" id="{EEDDDD4D-351E-BD8A-F15B-C1B316B4E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56" y="1825624"/>
            <a:ext cx="6414620" cy="36082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C5E0D-85CD-47F8-BEEC-C2008D5FA68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2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C1CB09C1-4607-153E-7638-07CE20EF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b="0" i="0" u="none" strike="noStrike" baseline="0" noProof="0" dirty="0">
                <a:latin typeface="Arial" panose="020B0604020202020204" pitchFamily="34" charset="0"/>
              </a:rPr>
              <a:t>Tutkimuksessa kannattaa huomioida ainakin onko potilaiden näkökulma huomioitu: </a:t>
            </a:r>
            <a:endParaRPr lang="fi-FI" noProof="0" dirty="0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DDC5E53-10CC-9247-E744-FB9C9472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88"/>
            <a:ext cx="10515600" cy="4351338"/>
          </a:xfrm>
        </p:spPr>
        <p:txBody>
          <a:bodyPr>
            <a:normAutofit/>
          </a:bodyPr>
          <a:lstStyle/>
          <a:p>
            <a:r>
              <a:rPr lang="fi-FI" sz="2800" b="0" i="0" u="none" strike="noStrike" baseline="0" noProof="0" dirty="0">
                <a:latin typeface="Arial" panose="020B0604020202020204" pitchFamily="34" charset="0"/>
              </a:rPr>
              <a:t>tutkimusaiheen valinnassa? </a:t>
            </a:r>
          </a:p>
          <a:p>
            <a:r>
              <a:rPr lang="fi-FI" sz="2800" b="0" i="0" u="none" strike="noStrike" baseline="0" noProof="0" dirty="0">
                <a:latin typeface="Arial" panose="020B0604020202020204" pitchFamily="34" charset="0"/>
              </a:rPr>
              <a:t>yleisesti tutkimussuunnitelmassa? </a:t>
            </a:r>
          </a:p>
          <a:p>
            <a:r>
              <a:rPr lang="fi-FI" sz="2800" b="0" i="0" u="none" strike="noStrike" baseline="0" noProof="0" dirty="0">
                <a:latin typeface="Arial" panose="020B0604020202020204" pitchFamily="34" charset="0"/>
              </a:rPr>
              <a:t>tutkimuskysymyksessä? </a:t>
            </a:r>
          </a:p>
          <a:p>
            <a:r>
              <a:rPr lang="fi-FI" sz="2800" b="0" i="0" u="none" strike="noStrike" baseline="0" noProof="0" dirty="0">
                <a:latin typeface="Arial" panose="020B0604020202020204" pitchFamily="34" charset="0"/>
              </a:rPr>
              <a:t>tutkimusmenetelmän valinnassa? </a:t>
            </a:r>
          </a:p>
          <a:p>
            <a:r>
              <a:rPr lang="fi-FI" sz="2800" b="0" i="0" u="none" strike="noStrike" baseline="0" noProof="0" dirty="0">
                <a:latin typeface="Arial" panose="020B0604020202020204" pitchFamily="34" charset="0"/>
              </a:rPr>
              <a:t>tutkimuksen toteutettavuudessa? </a:t>
            </a:r>
          </a:p>
          <a:p>
            <a:r>
              <a:rPr lang="fi-FI" sz="2800" b="0" i="0" u="none" strike="noStrike" baseline="0" noProof="0" dirty="0">
                <a:latin typeface="Arial" panose="020B0604020202020204" pitchFamily="34" charset="0"/>
              </a:rPr>
              <a:t>potilaiden rekrytointiprosessissa?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69512D-F6DB-5703-1562-59AFB02F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C5E0D-85CD-47F8-BEEC-C2008D5FA68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21578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C1CB09C1-4607-153E-7638-07CE20EF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Lisäksi t</a:t>
            </a:r>
            <a:r>
              <a:rPr lang="fi-FI" sz="4400" b="0" i="0" u="none" strike="noStrike" baseline="0" noProof="0" dirty="0" err="1">
                <a:latin typeface="Arial" panose="020B0604020202020204" pitchFamily="34" charset="0"/>
              </a:rPr>
              <a:t>utkimuksessa</a:t>
            </a:r>
            <a:r>
              <a:rPr lang="fi-FI" sz="4400" b="0" i="0" u="none" strike="noStrike" baseline="0" noProof="0" dirty="0">
                <a:latin typeface="Arial" panose="020B0604020202020204" pitchFamily="34" charset="0"/>
              </a:rPr>
              <a:t> kannattaa huomioida ainakin seuraavat asiat: </a:t>
            </a:r>
            <a:endParaRPr lang="fi-FI" noProof="0" dirty="0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DDC5E53-10CC-9247-E744-FB9C9472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477"/>
            <a:ext cx="10515600" cy="4127446"/>
          </a:xfrm>
        </p:spPr>
        <p:txBody>
          <a:bodyPr/>
          <a:lstStyle/>
          <a:p>
            <a:r>
              <a:rPr lang="fi-FI" sz="2400" b="0" i="0" u="none" strike="noStrike" baseline="0" noProof="0" dirty="0">
                <a:latin typeface="Arial" panose="020B0604020202020204" pitchFamily="34" charset="0"/>
              </a:rPr>
              <a:t>Ovatko tiedotteet, saatekirjeet, suostumuslomakkeet selkeitä ja saavutettavia, ja käsitteet selitetty maallikolle ymmärrettävästi? </a:t>
            </a:r>
          </a:p>
          <a:p>
            <a:r>
              <a:rPr lang="fi-FI" sz="2400" b="0" i="0" u="none" strike="noStrike" baseline="0" noProof="0" dirty="0">
                <a:latin typeface="Arial" panose="020B0604020202020204" pitchFamily="34" charset="0"/>
              </a:rPr>
              <a:t>Onko eettiset asiat huomioitu potilaiden näkökulmasta? </a:t>
            </a:r>
          </a:p>
          <a:p>
            <a:r>
              <a:rPr lang="fi-FI" sz="2400" b="0" i="0" u="none" strike="noStrike" baseline="0" noProof="0" dirty="0">
                <a:latin typeface="Arial" panose="020B0604020202020204" pitchFamily="34" charset="0"/>
              </a:rPr>
              <a:t>Onko potilaan oikeudet selitetty selkeästi? </a:t>
            </a:r>
          </a:p>
          <a:p>
            <a:r>
              <a:rPr lang="fi-FI" sz="2400" b="0" i="0" u="none" strike="noStrike" baseline="0" noProof="0" dirty="0">
                <a:latin typeface="Arial" panose="020B0604020202020204" pitchFamily="34" charset="0"/>
              </a:rPr>
              <a:t>Onko tutkimukseen osallistuminen potilaan näkökulmasta liian kuormittavaa (käyntien määrä, täytettävät asiakirjat, potilaspäiväkirja ym.)? </a:t>
            </a:r>
          </a:p>
          <a:p>
            <a:r>
              <a:rPr lang="fi-FI" sz="2400" b="0" i="0" u="none" strike="noStrike" baseline="0" noProof="0" dirty="0">
                <a:latin typeface="Arial" panose="020B0604020202020204" pitchFamily="34" charset="0"/>
              </a:rPr>
              <a:t>Onko tutkijalla suunnitelma tutkimuksen tulosten viestimiseksi tutkimukseen osallistuneille ja laajalle yleisölle (tiedeviestintä)?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69512D-F6DB-5703-1562-59AFB02F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C5E0D-85CD-47F8-BEEC-C2008D5FA68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21578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1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2549-E3D1-4C13-AA83-68BC927AE5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3097" y="1039812"/>
            <a:ext cx="344805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2800" noProof="0" dirty="0"/>
              <a:t>Miksi tutkijan </a:t>
            </a:r>
            <a:br>
              <a:rPr lang="fi-FI" sz="2800" noProof="0" dirty="0"/>
            </a:br>
            <a:r>
              <a:rPr lang="fi-FI" sz="2800" noProof="0" dirty="0"/>
              <a:t>kannattaa tehdä </a:t>
            </a:r>
            <a:br>
              <a:rPr lang="fi-FI" sz="2800" noProof="0" dirty="0"/>
            </a:br>
            <a:r>
              <a:rPr lang="fi-FI" sz="2800" noProof="0" dirty="0"/>
              <a:t>yhteistyötä </a:t>
            </a:r>
            <a:br>
              <a:rPr lang="fi-FI" sz="2800" noProof="0" dirty="0"/>
            </a:br>
            <a:r>
              <a:rPr lang="fi-FI" sz="2800" noProof="0" dirty="0"/>
              <a:t>potilasjärjestöjen </a:t>
            </a:r>
            <a:br>
              <a:rPr lang="fi-FI" sz="2800" noProof="0" dirty="0"/>
            </a:br>
            <a:r>
              <a:rPr lang="fi-FI" sz="2800" noProof="0" dirty="0"/>
              <a:t>kanssa?</a:t>
            </a:r>
          </a:p>
        </p:txBody>
      </p:sp>
      <p:pic>
        <p:nvPicPr>
          <p:cNvPr id="5" name="Sisällön paikkamerkki 4" descr="Kuvan tekstivastine &quot;Liitekuvien 1 ja 2 tekstivastineet saavutettavassa muodossa (pdf)&quot; löytyy Fimean verkkosivulta Rationaalisen lääkehoidon tutkimusverkosto (RATTI) &quot;: https://fimea.fi/kehittaminen/tutkimus/rationaalisen-laakehoidon-tutkimusverkosto .">
            <a:extLst>
              <a:ext uri="{FF2B5EF4-FFF2-40B4-BE49-F238E27FC236}">
                <a16:creationId xmlns:a16="http://schemas.microsoft.com/office/drawing/2014/main" id="{6650D7F7-FA33-3B61-9A83-CBE1C20AD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74" y="339724"/>
            <a:ext cx="8864851" cy="6267450"/>
          </a:xfr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0AD7808-9AD8-E366-6A70-643F01728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1973" y="6313341"/>
            <a:ext cx="576141" cy="501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B7C4-AFD1-7743-BBCA-4BB7396376EE}" type="slidenum">
              <a:rPr kumimoji="0" lang="fi-FI" sz="1333" b="1" i="0" u="none" strike="noStrike" kern="1200" cap="none" spc="0" normalizeH="0" baseline="0" noProof="0" smtClean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333" b="1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9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D696-CFED-C8C6-83FB-16E3D00FD3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824" y="579437"/>
            <a:ext cx="3048000" cy="2020888"/>
          </a:xfrm>
        </p:spPr>
        <p:txBody>
          <a:bodyPr>
            <a:normAutofit/>
          </a:bodyPr>
          <a:lstStyle/>
          <a:p>
            <a:r>
              <a:rPr lang="fi-FI" sz="2800" noProof="0" dirty="0"/>
              <a:t>Miten tutkija </a:t>
            </a:r>
            <a:br>
              <a:rPr lang="fi-FI" sz="2800" noProof="0" dirty="0"/>
            </a:br>
            <a:r>
              <a:rPr lang="fi-FI" sz="2800" noProof="0" dirty="0"/>
              <a:t>voi kehittää </a:t>
            </a:r>
            <a:br>
              <a:rPr lang="fi-FI" sz="2800" noProof="0" dirty="0"/>
            </a:br>
            <a:r>
              <a:rPr lang="fi-FI" sz="2800" noProof="0" dirty="0"/>
              <a:t>yhteistyötä potilasjärjestöjen kanssa?</a:t>
            </a:r>
          </a:p>
        </p:txBody>
      </p:sp>
      <p:pic>
        <p:nvPicPr>
          <p:cNvPr id="7" name="Sisällön paikkamerkki 6" descr="Kuvan tekstivastine &quot;Liitekuvien 1 ja 2 tekstivastineet saavutettavassa muodossa (pdf)&quot; löytyy Fimean verkkosivulta Rationaalisen lääkehoidon tutkimusverkosto (RATTI) &quot;: https://fimea.fi/kehittaminen/tutkimus/rationaalisen-laakehoidon-tutkimusverkosto .">
            <a:extLst>
              <a:ext uri="{FF2B5EF4-FFF2-40B4-BE49-F238E27FC236}">
                <a16:creationId xmlns:a16="http://schemas.microsoft.com/office/drawing/2014/main" id="{A7688B5E-4E7B-D506-353C-69F681C47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16" y="201053"/>
            <a:ext cx="8899323" cy="6291822"/>
          </a:xfr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0AD7808-9AD8-E366-6A70-643F01728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6959" y="6348411"/>
            <a:ext cx="357437" cy="501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B7C4-AFD1-7743-BBCA-4BB7396376EE}" type="slidenum">
              <a:rPr kumimoji="0" lang="fi-FI" sz="1333" b="1" i="0" u="none" strike="noStrike" kern="1200" cap="none" spc="0" normalizeH="0" baseline="0" noProof="0" smtClean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333" b="1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2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02F42B8-36C5-1856-0F06-406F7304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26" y="235314"/>
            <a:ext cx="10177200" cy="1008064"/>
          </a:xfrm>
        </p:spPr>
        <p:txBody>
          <a:bodyPr/>
          <a:lstStyle/>
          <a:p>
            <a:r>
              <a:rPr lang="fi-FI" noProof="0" dirty="0"/>
              <a:t>Lue lisää!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6B4DDD-6734-FA2F-2B91-F205C2A7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13" y="1589064"/>
            <a:ext cx="11219715" cy="4176713"/>
          </a:xfrm>
        </p:spPr>
        <p:txBody>
          <a:bodyPr>
            <a:normAutofit fontScale="77500" lnSpcReduction="20000"/>
          </a:bodyPr>
          <a:lstStyle/>
          <a:p>
            <a:r>
              <a:rPr lang="fi-FI" noProof="0" dirty="0">
                <a:hlinkClick r:id="rId2"/>
              </a:rPr>
              <a:t>Rationaalisen lääkehoidon tutkimusverkosto RATT</a:t>
            </a:r>
            <a:r>
              <a:rPr lang="fi-FI" noProof="0" dirty="0">
                <a:hlinkClick r:id="rId2"/>
              </a:rPr>
              <a:t>I (fimea.fi)</a:t>
            </a:r>
            <a:endParaRPr lang="fi-FI" noProof="0" dirty="0"/>
          </a:p>
          <a:p>
            <a:pPr lvl="1"/>
            <a:r>
              <a:rPr lang="fi-FI" noProof="0" dirty="0"/>
              <a:t>Potilaan osallisuuden tarkastuslista</a:t>
            </a:r>
          </a:p>
          <a:p>
            <a:pPr lvl="1"/>
            <a:r>
              <a:rPr lang="fi-FI" noProof="0" dirty="0">
                <a:hlinkClick r:id="rId3"/>
              </a:rPr>
              <a:t>Potilaiden osallisuus tuo arvokasta näkökulmaa lääkehoidon tutkimukseen. Sic! 19.6.2024 (julkari.fi, pdf)</a:t>
            </a:r>
            <a:endParaRPr lang="fi-FI" noProof="0" dirty="0"/>
          </a:p>
          <a:p>
            <a:pPr lvl="1"/>
            <a:r>
              <a:rPr lang="fi-FI" noProof="0" dirty="0">
                <a:hlinkClick r:id="rId4"/>
              </a:rPr>
              <a:t>Onko potilaiden osallisuudesta lääkealan tutkimuksissa hyötyä? Sic! 24.9.2024</a:t>
            </a:r>
            <a:endParaRPr lang="fi-FI" noProof="0" dirty="0"/>
          </a:p>
          <a:p>
            <a:r>
              <a:rPr lang="fi-FI" noProof="0" dirty="0">
                <a:hlinkClick r:id="rId5"/>
              </a:rPr>
              <a:t>Kanssatutkimuksen tutkimusverkosto (</a:t>
            </a:r>
            <a:r>
              <a:rPr lang="fi-FI" noProof="0" dirty="0" err="1">
                <a:hlinkClick r:id="rId5"/>
              </a:rPr>
              <a:t>blogs</a:t>
            </a:r>
            <a:r>
              <a:rPr lang="fi-FI" dirty="0">
                <a:hlinkClick r:id="rId5"/>
              </a:rPr>
              <a:t>.helsinki.fi)</a:t>
            </a:r>
            <a:endParaRPr lang="fi-FI" noProof="0" dirty="0"/>
          </a:p>
          <a:p>
            <a:r>
              <a:rPr lang="fi-FI" noProof="0" dirty="0">
                <a:hlinkClick r:id="rId6"/>
              </a:rPr>
              <a:t>Kanssatutkimus: Ihanteet ja käytännöt -kirja (2023) (blogs.helsinki.fi)</a:t>
            </a:r>
            <a:endParaRPr lang="fi-FI" noProof="0" dirty="0"/>
          </a:p>
          <a:p>
            <a:r>
              <a:rPr lang="fi-FI" noProof="0" dirty="0">
                <a:hlinkClick r:id="rId7"/>
              </a:rPr>
              <a:t>Patient and </a:t>
            </a:r>
            <a:r>
              <a:rPr lang="fi-FI" noProof="0" dirty="0" err="1">
                <a:hlinkClick r:id="rId7"/>
              </a:rPr>
              <a:t>public</a:t>
            </a:r>
            <a:r>
              <a:rPr lang="fi-FI" noProof="0" dirty="0">
                <a:hlinkClick r:id="rId7"/>
              </a:rPr>
              <a:t> involvement in </a:t>
            </a:r>
            <a:r>
              <a:rPr lang="fi-FI" noProof="0" dirty="0" err="1">
                <a:hlinkClick r:id="rId7"/>
              </a:rPr>
              <a:t>research</a:t>
            </a:r>
            <a:r>
              <a:rPr lang="fi-FI" noProof="0" dirty="0">
                <a:hlinkClick r:id="rId7"/>
              </a:rPr>
              <a:t>: </a:t>
            </a:r>
            <a:r>
              <a:rPr lang="fi-FI" noProof="0" dirty="0" err="1">
                <a:hlinkClick r:id="rId7"/>
              </a:rPr>
              <a:t>What</a:t>
            </a:r>
            <a:r>
              <a:rPr lang="fi-FI" noProof="0" dirty="0">
                <a:hlinkClick r:id="rId7"/>
              </a:rPr>
              <a:t>, </a:t>
            </a:r>
            <a:r>
              <a:rPr lang="fi-FI" noProof="0" dirty="0" err="1">
                <a:hlinkClick r:id="rId7"/>
              </a:rPr>
              <a:t>why</a:t>
            </a:r>
            <a:r>
              <a:rPr lang="fi-FI" noProof="0" dirty="0">
                <a:hlinkClick r:id="rId7"/>
              </a:rPr>
              <a:t> and </a:t>
            </a:r>
            <a:r>
              <a:rPr lang="fi-FI" noProof="0" dirty="0" err="1">
                <a:hlinkClick r:id="rId7"/>
              </a:rPr>
              <a:t>how</a:t>
            </a:r>
            <a:r>
              <a:rPr lang="fi-FI" noProof="0" dirty="0">
                <a:hlinkClick r:id="rId7"/>
              </a:rPr>
              <a:t>? </a:t>
            </a:r>
            <a:r>
              <a:rPr lang="fi-FI" dirty="0">
                <a:hlinkClick r:id="rId7"/>
              </a:rPr>
              <a:t>(cochrane.org)</a:t>
            </a:r>
            <a:endParaRPr lang="fi-FI" dirty="0"/>
          </a:p>
          <a:p>
            <a:endParaRPr lang="fi-FI" noProof="0" dirty="0"/>
          </a:p>
          <a:p>
            <a:r>
              <a:rPr lang="fi-FI" noProof="0" dirty="0"/>
              <a:t>Tilaa </a:t>
            </a:r>
            <a:r>
              <a:rPr lang="fi-FI" noProof="0" dirty="0">
                <a:hlinkClick r:id="rId8"/>
              </a:rPr>
              <a:t>Fimean uutiskirjeet</a:t>
            </a:r>
            <a:endParaRPr lang="fi-FI" noProof="0" dirty="0"/>
          </a:p>
          <a:p>
            <a:endParaRPr lang="fi-FI" noProof="0" dirty="0"/>
          </a:p>
          <a:p>
            <a:r>
              <a:rPr lang="fi-FI" dirty="0"/>
              <a:t>Kansainvälinen e</a:t>
            </a:r>
            <a:r>
              <a:rPr lang="fi-FI" noProof="0" dirty="0" err="1"/>
              <a:t>simerkki</a:t>
            </a:r>
            <a:r>
              <a:rPr lang="fi-FI" noProof="0" dirty="0"/>
              <a:t> </a:t>
            </a:r>
            <a:r>
              <a:rPr lang="fi-FI" noProof="0" dirty="0">
                <a:hlinkClick r:id="rId9"/>
              </a:rPr>
              <a:t>BMJ open -lehden Patient and Public </a:t>
            </a:r>
            <a:r>
              <a:rPr lang="fi-FI" noProof="0" dirty="0" err="1">
                <a:hlinkClick r:id="rId9"/>
              </a:rPr>
              <a:t>Partnership</a:t>
            </a:r>
            <a:r>
              <a:rPr lang="fi-FI" noProof="0" dirty="0">
                <a:hlinkClick r:id="rId9"/>
              </a:rPr>
              <a:t> </a:t>
            </a:r>
            <a:r>
              <a:rPr lang="fi-FI" dirty="0">
                <a:hlinkClick r:id="rId9"/>
              </a:rPr>
              <a:t>-</a:t>
            </a:r>
            <a:r>
              <a:rPr lang="fi-FI" noProof="0" dirty="0">
                <a:hlinkClick r:id="rId9"/>
              </a:rPr>
              <a:t>strategia (bmj.</a:t>
            </a:r>
            <a:r>
              <a:rPr lang="fi-FI" noProof="0">
                <a:hlinkClick r:id="rId9"/>
              </a:rPr>
              <a:t>com)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D5C57-EDA8-B347-C718-176B1341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noProof="0" smtClean="0"/>
              <a:pPr/>
              <a:t>17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8394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EAD3F-CE3D-4D80-8104-1869838D09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Potilaan osallisuus lääkealan tutkimuksissa</a:t>
            </a:r>
          </a:p>
        </p:txBody>
      </p:sp>
    </p:spTree>
    <p:extLst>
      <p:ext uri="{BB962C8B-B14F-4D97-AF65-F5344CB8AC3E}">
        <p14:creationId xmlns:p14="http://schemas.microsoft.com/office/powerpoint/2010/main" val="50489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C147B-2A5E-8BB5-ABF0-FD7C7A8B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8" y="20568"/>
            <a:ext cx="10515600" cy="1325563"/>
          </a:xfrm>
        </p:spPr>
        <p:txBody>
          <a:bodyPr/>
          <a:lstStyle/>
          <a:p>
            <a:r>
              <a:rPr lang="fi-FI" noProof="0" dirty="0"/>
              <a:t>Diasarjan laatijat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1D2115-5CE0-51A0-3544-B7F89CE0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noProof="0" dirty="0"/>
              <a:t>Diasarja on laadittu Rationaalisen lääkehoidon RATTI-tutkimusverkoston, Lääkeinformaatioverkoston ja EUPATI-Suomen yhteistyönä työryhmässä, jossa on edustettuna potilaita, tutkijoita ja asiantuntijoita esimerkiksi yliopistoista ja potilasjärjestöistä.</a:t>
            </a:r>
          </a:p>
          <a:p>
            <a:r>
              <a:rPr lang="fi-FI" noProof="0" dirty="0"/>
              <a:t>Työryhmä edistää potilaiden osallisuutta lääkealan tutkimuksissa mm. järjestämällä erilaisia webinaareja, puheenvuoroja tilaisuuksissa ja koulutuksissa sekä julkaisemalla erilaisia materiaaleja ja artikkeleita.</a:t>
            </a:r>
          </a:p>
          <a:p>
            <a:pPr lvl="1"/>
            <a:r>
              <a:rPr lang="fi-FI" noProof="0" dirty="0"/>
              <a:t>Lue esimerkiksi </a:t>
            </a:r>
            <a:r>
              <a:rPr lang="fi-FI" dirty="0">
                <a:hlinkClick r:id="rId2"/>
              </a:rPr>
              <a:t>Rationaalisen lääkehoidon tutkimusverkosto (RATTI) - Fimea.fi - Fimea</a:t>
            </a:r>
            <a:endParaRPr lang="fi-FI" noProof="0" dirty="0"/>
          </a:p>
          <a:p>
            <a:r>
              <a:rPr lang="fi-FI" dirty="0"/>
              <a:t>Pienryhmä on kaikille kiinnostuneille avoin.</a:t>
            </a:r>
          </a:p>
          <a:p>
            <a:r>
              <a:rPr lang="fi-FI" sz="1500" noProof="0" dirty="0"/>
              <a:t>Lisätietoja: Työryhmän puheenjohtaja Katri Hämeen-Anttila, katri.hameen-anttila@uef.fi</a:t>
            </a:r>
          </a:p>
        </p:txBody>
      </p:sp>
      <p:pic>
        <p:nvPicPr>
          <p:cNvPr id="6" name="Picture 5" descr="Rationaalisen lääkehoidon RATTI tutkimusverkoston logo">
            <a:extLst>
              <a:ext uri="{FF2B5EF4-FFF2-40B4-BE49-F238E27FC236}">
                <a16:creationId xmlns:a16="http://schemas.microsoft.com/office/drawing/2014/main" id="{3413BFEA-D71B-9EEF-9A02-8BD0E13E3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77" y="5776126"/>
            <a:ext cx="2937217" cy="888206"/>
          </a:xfrm>
          <a:prstGeom prst="rect">
            <a:avLst/>
          </a:prstGeom>
        </p:spPr>
      </p:pic>
      <p:pic>
        <p:nvPicPr>
          <p:cNvPr id="7" name="Picture 6" descr="Lääkeinformaatioverkoston logo">
            <a:extLst>
              <a:ext uri="{FF2B5EF4-FFF2-40B4-BE49-F238E27FC236}">
                <a16:creationId xmlns:a16="http://schemas.microsoft.com/office/drawing/2014/main" id="{EAA8BCEC-2126-3559-5C8F-9FCDCE962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784" y="5730075"/>
            <a:ext cx="2950720" cy="951058"/>
          </a:xfrm>
          <a:prstGeom prst="rect">
            <a:avLst/>
          </a:prstGeom>
        </p:spPr>
      </p:pic>
      <p:pic>
        <p:nvPicPr>
          <p:cNvPr id="3" name="Picture 2" descr="EUPATI organisaation logo">
            <a:extLst>
              <a:ext uri="{FF2B5EF4-FFF2-40B4-BE49-F238E27FC236}">
                <a16:creationId xmlns:a16="http://schemas.microsoft.com/office/drawing/2014/main" id="{94271EE0-EAAC-F31A-3C0B-B46F990C5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250" y="5130070"/>
            <a:ext cx="2724150" cy="15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5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C1DD13-45FF-E425-22F1-0F54C7B8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Esityksen tavoitteet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DBD009-427F-26D1-9156-0C867434E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00" y="1665291"/>
            <a:ext cx="10177200" cy="4176713"/>
          </a:xfrm>
        </p:spPr>
        <p:txBody>
          <a:bodyPr/>
          <a:lstStyle/>
          <a:p>
            <a:r>
              <a:rPr lang="fi-FI" noProof="0" dirty="0"/>
              <a:t>Ymmärtää potilaiden osallisuuden merkitys ja hyödyt tutkimuksessa</a:t>
            </a:r>
          </a:p>
          <a:p>
            <a:r>
              <a:rPr lang="fi-FI" noProof="0" dirty="0"/>
              <a:t>Tietää konkreettisia keinoja, miten potilaiden asiantuntijuutta voi hyödyntää tutkimuksen eri vaiheissa</a:t>
            </a:r>
          </a:p>
          <a:p>
            <a:r>
              <a:rPr lang="fi-FI" noProof="0" dirty="0"/>
              <a:t>Osaa hyödyntää potilaiden asiantuntijuutta omassa tutkimushankkeessa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3BF5E-D711-FFDC-9C36-E346B23B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noProof="0" smtClean="0"/>
              <a:pPr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8001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624B9-8D9D-E246-436E-CFA57857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73" y="4365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3200" noProof="0" dirty="0"/>
              <a:t>Kumppanuus </a:t>
            </a:r>
            <a:br>
              <a:rPr lang="fi-FI" sz="3200" noProof="0" dirty="0"/>
            </a:br>
            <a:r>
              <a:rPr lang="fi-FI" sz="3200" noProof="0" dirty="0"/>
              <a:t>rationaalisen </a:t>
            </a:r>
            <a:br>
              <a:rPr lang="fi-FI" sz="3200" noProof="0" dirty="0"/>
            </a:br>
            <a:r>
              <a:rPr lang="fi-FI" sz="3200" noProof="0" dirty="0"/>
              <a:t>lääkehoidon </a:t>
            </a:r>
            <a:br>
              <a:rPr lang="fi-FI" sz="3200" noProof="0" dirty="0"/>
            </a:br>
            <a:r>
              <a:rPr lang="fi-FI" sz="3200" noProof="0" dirty="0"/>
              <a:t>ydintavoitteena</a:t>
            </a:r>
          </a:p>
        </p:txBody>
      </p:sp>
      <p:pic>
        <p:nvPicPr>
          <p:cNvPr id="7" name="Kuva 6" descr="Kuvaus siitä, miten rationaalinen lääkehoito on kumppanuutta potilaiden ja ammattilaisten välillä.">
            <a:extLst>
              <a:ext uri="{FF2B5EF4-FFF2-40B4-BE49-F238E27FC236}">
                <a16:creationId xmlns:a16="http://schemas.microsoft.com/office/drawing/2014/main" id="{BE4CC3CD-8214-E6ED-1C13-1E1F10995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8" y="136525"/>
            <a:ext cx="8563555" cy="608012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4D7FDC-E4DC-FEB7-70F5-C282D9D14EEC}"/>
              </a:ext>
            </a:extLst>
          </p:cNvPr>
          <p:cNvSpPr txBox="1"/>
          <p:nvPr/>
        </p:nvSpPr>
        <p:spPr>
          <a:xfrm>
            <a:off x="2852737" y="6216650"/>
            <a:ext cx="1037558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4"/>
              </a:rPr>
              <a:t>Rationaalisen lääkehoidon toimeenpano-ohjelma, loppuraportti STM 15:2018 (julkaisut.valtioneuvosto.fi, pdf)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6C67C-D961-11A6-5CE2-C9FBC34C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964" y="6341819"/>
            <a:ext cx="690563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C5E0D-85CD-47F8-BEEC-C2008D5FA68F}" type="slidenum">
              <a:rPr kumimoji="0" lang="fi-FI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92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93E60E-BD67-5BCF-BA6A-314A599A3C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1" y="467865"/>
            <a:ext cx="4952999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z="2400" noProof="0" dirty="0"/>
              <a:t>Esimerkkejä suomalaisista rationaalisen lääkehoidon tutkimuksista, joissa on tutkittu potilaiden </a:t>
            </a:r>
            <a:r>
              <a:rPr lang="fi-FI" sz="2400" noProof="0" dirty="0" err="1"/>
              <a:t>osallisuuutta</a:t>
            </a:r>
            <a:endParaRPr lang="fi-FI" sz="2400" noProof="0" dirty="0"/>
          </a:p>
        </p:txBody>
      </p:sp>
      <p:pic>
        <p:nvPicPr>
          <p:cNvPr id="6" name="Picture 5" descr="Esimerkkejä suomalaisista rationaalisen lääkehoidon tutkimuksista, joissa on tutkittu potilaiden osallisuutta, esimerkiksi verenpainepotilaiden asenteet tietotekniikan käytöstä hoidon tukena.">
            <a:extLst>
              <a:ext uri="{FF2B5EF4-FFF2-40B4-BE49-F238E27FC236}">
                <a16:creationId xmlns:a16="http://schemas.microsoft.com/office/drawing/2014/main" id="{A3E8C076-F68D-6027-15E1-E700CDAA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6" y="-468558"/>
            <a:ext cx="6932376" cy="722122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1A6184-013E-0884-0F4D-CC03EE514E3E}"/>
              </a:ext>
            </a:extLst>
          </p:cNvPr>
          <p:cNvSpPr txBox="1"/>
          <p:nvPr/>
        </p:nvSpPr>
        <p:spPr>
          <a:xfrm>
            <a:off x="7425035" y="6106336"/>
            <a:ext cx="446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noProof="0" dirty="0"/>
              <a:t>Hämeen-Anttila, Strömberg, Timonen, Aarnio. </a:t>
            </a:r>
          </a:p>
          <a:p>
            <a:r>
              <a:rPr lang="fi-FI" sz="1200" noProof="0" dirty="0">
                <a:hlinkClick r:id="rId4"/>
              </a:rPr>
              <a:t>Potilaiden osallisuus rationaalisen lääkehoidon tutkimuksissa. </a:t>
            </a:r>
          </a:p>
          <a:p>
            <a:r>
              <a:rPr lang="fi-FI" sz="1200" noProof="0" dirty="0" err="1">
                <a:hlinkClick r:id="rId4"/>
              </a:rPr>
              <a:t>Dosis</a:t>
            </a:r>
            <a:r>
              <a:rPr lang="fi-FI" sz="1200" noProof="0" dirty="0">
                <a:hlinkClick r:id="rId4"/>
              </a:rPr>
              <a:t> 2024;40:90-104 (dosis.fi, pdf)</a:t>
            </a:r>
            <a:endParaRPr lang="fi-FI" sz="1200" noProof="0" dirty="0"/>
          </a:p>
        </p:txBody>
      </p:sp>
    </p:spTree>
    <p:extLst>
      <p:ext uri="{BB962C8B-B14F-4D97-AF65-F5344CB8AC3E}">
        <p14:creationId xmlns:p14="http://schemas.microsoft.com/office/powerpoint/2010/main" val="344828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C9698-60CA-6D8C-5DCC-8618CFF35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EE3F-FBE5-D22A-B602-1000121B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-66295"/>
            <a:ext cx="10515600" cy="1325563"/>
          </a:xfrm>
        </p:spPr>
        <p:txBody>
          <a:bodyPr/>
          <a:lstStyle/>
          <a:p>
            <a:r>
              <a:rPr lang="fi-FI" b="1" noProof="0" dirty="0"/>
              <a:t>Terminologia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A51B0-7EEE-E403-C8A3-BC537BE43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" y="1024127"/>
            <a:ext cx="6473534" cy="5599811"/>
          </a:xfrm>
        </p:spPr>
        <p:txBody>
          <a:bodyPr>
            <a:normAutofit fontScale="85000" lnSpcReduction="20000"/>
          </a:bodyPr>
          <a:lstStyle/>
          <a:p>
            <a:r>
              <a:rPr lang="fi-FI" b="1" noProof="0" dirty="0"/>
              <a:t>Involvement</a:t>
            </a:r>
            <a:r>
              <a:rPr lang="fi-FI" noProof="0" dirty="0"/>
              <a:t> – </a:t>
            </a:r>
            <a:r>
              <a:rPr lang="fi-FI" noProof="0" dirty="0" err="1"/>
              <a:t>research</a:t>
            </a:r>
            <a:r>
              <a:rPr lang="fi-FI" noProof="0" dirty="0"/>
              <a:t> </a:t>
            </a:r>
            <a:r>
              <a:rPr lang="fi-FI" b="1" noProof="0" dirty="0"/>
              <a:t>with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</a:t>
            </a:r>
            <a:r>
              <a:rPr lang="fi-FI" b="1" noProof="0" dirty="0" err="1"/>
              <a:t>by</a:t>
            </a:r>
            <a:r>
              <a:rPr lang="fi-FI" noProof="0" dirty="0"/>
              <a:t> </a:t>
            </a:r>
            <a:r>
              <a:rPr lang="fi-FI" noProof="0" dirty="0" err="1"/>
              <a:t>members</a:t>
            </a:r>
            <a:r>
              <a:rPr lang="fi-FI" noProof="0" dirty="0"/>
              <a:t> of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public</a:t>
            </a:r>
            <a:r>
              <a:rPr lang="fi-FI" noProof="0" dirty="0"/>
              <a:t> / </a:t>
            </a:r>
            <a:r>
              <a:rPr lang="fi-FI" noProof="0" dirty="0" err="1"/>
              <a:t>patients</a:t>
            </a:r>
            <a:r>
              <a:rPr lang="fi-FI" noProof="0" dirty="0"/>
              <a:t> </a:t>
            </a:r>
            <a:r>
              <a:rPr lang="fi-FI" noProof="0" dirty="0" err="1"/>
              <a:t>rather</a:t>
            </a:r>
            <a:r>
              <a:rPr lang="fi-FI" noProof="0" dirty="0"/>
              <a:t> </a:t>
            </a:r>
            <a:r>
              <a:rPr lang="fi-FI" noProof="0" dirty="0" err="1"/>
              <a:t>than</a:t>
            </a:r>
            <a:r>
              <a:rPr lang="fi-FI" noProof="0" dirty="0"/>
              <a:t> </a:t>
            </a:r>
            <a:r>
              <a:rPr lang="fi-FI" b="1" noProof="0" dirty="0"/>
              <a:t>to</a:t>
            </a:r>
            <a:r>
              <a:rPr lang="fi-FI" noProof="0" dirty="0"/>
              <a:t>, </a:t>
            </a:r>
            <a:r>
              <a:rPr lang="fi-FI" b="1" noProof="0" dirty="0" err="1"/>
              <a:t>about</a:t>
            </a:r>
            <a:r>
              <a:rPr lang="fi-FI" noProof="0" dirty="0"/>
              <a:t>, </a:t>
            </a:r>
            <a:r>
              <a:rPr lang="fi-FI" b="1" noProof="0" dirty="0"/>
              <a:t>for </a:t>
            </a:r>
            <a:r>
              <a:rPr lang="fi-FI" b="1" noProof="0" dirty="0" err="1"/>
              <a:t>them</a:t>
            </a:r>
            <a:endParaRPr lang="fi-FI" b="1" noProof="0" dirty="0"/>
          </a:p>
          <a:p>
            <a:r>
              <a:rPr lang="fi-FI" b="1" noProof="0" dirty="0" err="1"/>
              <a:t>Participation</a:t>
            </a:r>
            <a:r>
              <a:rPr lang="fi-FI" noProof="0" dirty="0"/>
              <a:t> – </a:t>
            </a:r>
            <a:r>
              <a:rPr lang="fi-FI" noProof="0" dirty="0" err="1"/>
              <a:t>people</a:t>
            </a:r>
            <a:r>
              <a:rPr lang="fi-FI" noProof="0" dirty="0"/>
              <a:t> / </a:t>
            </a:r>
            <a:r>
              <a:rPr lang="fi-FI" noProof="0" dirty="0" err="1"/>
              <a:t>patients</a:t>
            </a:r>
            <a:r>
              <a:rPr lang="fi-FI" noProof="0" dirty="0"/>
              <a:t> </a:t>
            </a:r>
            <a:r>
              <a:rPr lang="fi-FI" noProof="0" dirty="0" err="1"/>
              <a:t>take</a:t>
            </a:r>
            <a:r>
              <a:rPr lang="fi-FI" noProof="0" dirty="0"/>
              <a:t> </a:t>
            </a:r>
            <a:r>
              <a:rPr lang="fi-FI" noProof="0" dirty="0" err="1"/>
              <a:t>part</a:t>
            </a:r>
            <a:r>
              <a:rPr lang="fi-FI" noProof="0" dirty="0"/>
              <a:t> in a </a:t>
            </a:r>
            <a:r>
              <a:rPr lang="fi-FI" noProof="0" dirty="0" err="1"/>
              <a:t>research</a:t>
            </a:r>
            <a:r>
              <a:rPr lang="fi-FI" noProof="0" dirty="0"/>
              <a:t> </a:t>
            </a:r>
            <a:r>
              <a:rPr lang="fi-FI" noProof="0" dirty="0" err="1"/>
              <a:t>study</a:t>
            </a:r>
            <a:endParaRPr lang="fi-FI" noProof="0" dirty="0"/>
          </a:p>
          <a:p>
            <a:endParaRPr lang="fi-FI" noProof="0" dirty="0"/>
          </a:p>
          <a:p>
            <a:r>
              <a:rPr lang="fi-FI" b="1" noProof="0" dirty="0"/>
              <a:t>Osallisuus ja osallistaminen </a:t>
            </a:r>
            <a:r>
              <a:rPr lang="fi-FI" noProof="0" dirty="0"/>
              <a:t>ovat eri asioita. Osallistaminen on organisaatiolähtöistä toimintaa. Aidossa yhteistyössä kyse on osallistumisen lisäksi osallisuudesta.</a:t>
            </a:r>
          </a:p>
          <a:p>
            <a:endParaRPr lang="fi-FI" noProof="0" dirty="0"/>
          </a:p>
          <a:p>
            <a:r>
              <a:rPr lang="fi-FI" dirty="0">
                <a:hlinkClick r:id="rId3"/>
              </a:rPr>
              <a:t>Kansalaistiede (avointiede.fi)</a:t>
            </a:r>
            <a:r>
              <a:rPr lang="fi-FI" noProof="0" dirty="0"/>
              <a:t> / </a:t>
            </a:r>
            <a:r>
              <a:rPr lang="fi-FI" noProof="0" dirty="0" err="1"/>
              <a:t>Citizen</a:t>
            </a:r>
            <a:r>
              <a:rPr lang="fi-FI" noProof="0" dirty="0"/>
              <a:t> science</a:t>
            </a:r>
          </a:p>
          <a:p>
            <a:r>
              <a:rPr lang="fi-FI" noProof="0" dirty="0">
                <a:hlinkClick r:id="rId4"/>
              </a:rPr>
              <a:t>Potilaiden ja kansalaisten </a:t>
            </a:r>
            <a:r>
              <a:rPr lang="fi-FI" noProof="0" dirty="0" err="1">
                <a:hlinkClick r:id="rId4"/>
              </a:rPr>
              <a:t>osallisuu</a:t>
            </a:r>
            <a:r>
              <a:rPr lang="fi-FI" dirty="0">
                <a:hlinkClick r:id="rId4"/>
              </a:rPr>
              <a:t>s (cochrane.org, englanniksi)</a:t>
            </a:r>
            <a:r>
              <a:rPr lang="fi-FI" noProof="0" dirty="0"/>
              <a:t> / </a:t>
            </a:r>
            <a:r>
              <a:rPr lang="fi-FI" b="1" noProof="0" dirty="0"/>
              <a:t>Patient and Public Involvement (PPI) </a:t>
            </a:r>
            <a:r>
              <a:rPr lang="fi-FI" noProof="0" dirty="0"/>
              <a:t>/ Public Involvement (PI)</a:t>
            </a:r>
          </a:p>
          <a:p>
            <a:r>
              <a:rPr lang="fi-FI" noProof="0" dirty="0" err="1">
                <a:hlinkClick r:id="rId5"/>
              </a:rPr>
              <a:t>Kanssatutkimu</a:t>
            </a:r>
            <a:r>
              <a:rPr lang="fi-FI" dirty="0">
                <a:hlinkClick r:id="rId5"/>
              </a:rPr>
              <a:t>s (blogs.helsinki.fi)</a:t>
            </a:r>
            <a:r>
              <a:rPr lang="fi-FI" noProof="0" dirty="0"/>
              <a:t> / </a:t>
            </a:r>
            <a:r>
              <a:rPr lang="fi-FI" noProof="0" dirty="0" err="1"/>
              <a:t>Co-research</a:t>
            </a:r>
            <a:endParaRPr lang="fi-FI" noProof="0" dirty="0"/>
          </a:p>
          <a:p>
            <a:endParaRPr lang="fi-FI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E142F-F559-CD32-CB1A-B6D62D88B869}"/>
              </a:ext>
            </a:extLst>
          </p:cNvPr>
          <p:cNvSpPr txBox="1"/>
          <p:nvPr/>
        </p:nvSpPr>
        <p:spPr>
          <a:xfrm>
            <a:off x="6891375" y="431735"/>
            <a:ext cx="4818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Amount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decision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F0EC5-5788-4278-4DAC-52968D18D489}"/>
              </a:ext>
            </a:extLst>
          </p:cNvPr>
          <p:cNvSpPr txBox="1"/>
          <p:nvPr/>
        </p:nvSpPr>
        <p:spPr>
          <a:xfrm>
            <a:off x="7208459" y="1577882"/>
            <a:ext cx="33986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noProof="0" dirty="0">
                <a:solidFill>
                  <a:srgbClr val="002060"/>
                </a:solidFill>
              </a:rPr>
              <a:t>Service </a:t>
            </a:r>
            <a:r>
              <a:rPr lang="fi-FI" sz="2400" b="1" noProof="0" dirty="0" err="1">
                <a:solidFill>
                  <a:srgbClr val="002060"/>
                </a:solidFill>
              </a:rPr>
              <a:t>user</a:t>
            </a:r>
            <a:r>
              <a:rPr lang="fi-FI" sz="2400" b="1" noProof="0" dirty="0">
                <a:solidFill>
                  <a:srgbClr val="002060"/>
                </a:solidFill>
              </a:rPr>
              <a:t> </a:t>
            </a:r>
            <a:r>
              <a:rPr lang="fi-FI" sz="2400" b="1" noProof="0" dirty="0" err="1">
                <a:solidFill>
                  <a:srgbClr val="002060"/>
                </a:solidFill>
              </a:rPr>
              <a:t>controlled</a:t>
            </a:r>
            <a:endParaRPr lang="fi-FI" sz="2400" b="1" noProof="0" dirty="0">
              <a:solidFill>
                <a:srgbClr val="002060"/>
              </a:solidFill>
            </a:endParaRPr>
          </a:p>
          <a:p>
            <a:endParaRPr lang="fi-FI" sz="2400" b="1" noProof="0" dirty="0">
              <a:solidFill>
                <a:srgbClr val="002060"/>
              </a:solidFill>
            </a:endParaRPr>
          </a:p>
          <a:p>
            <a:endParaRPr lang="fi-FI" sz="2400" b="1" noProof="0" dirty="0">
              <a:solidFill>
                <a:srgbClr val="002060"/>
              </a:solidFill>
            </a:endParaRPr>
          </a:p>
          <a:p>
            <a:r>
              <a:rPr lang="fi-FI" sz="2400" b="1" noProof="0" dirty="0" err="1">
                <a:solidFill>
                  <a:srgbClr val="002060"/>
                </a:solidFill>
              </a:rPr>
              <a:t>Co-production</a:t>
            </a:r>
            <a:endParaRPr lang="fi-FI" sz="2400" b="1" noProof="0" dirty="0">
              <a:solidFill>
                <a:srgbClr val="002060"/>
              </a:solidFill>
            </a:endParaRPr>
          </a:p>
          <a:p>
            <a:endParaRPr lang="fi-FI" sz="2400" b="1" noProof="0" dirty="0">
              <a:solidFill>
                <a:srgbClr val="002060"/>
              </a:solidFill>
            </a:endParaRPr>
          </a:p>
          <a:p>
            <a:endParaRPr lang="fi-FI" sz="2400" b="1" noProof="0" dirty="0">
              <a:solidFill>
                <a:srgbClr val="002060"/>
              </a:solidFill>
            </a:endParaRPr>
          </a:p>
          <a:p>
            <a:r>
              <a:rPr lang="fi-FI" sz="2400" b="1" noProof="0" dirty="0">
                <a:solidFill>
                  <a:srgbClr val="002060"/>
                </a:solidFill>
              </a:rPr>
              <a:t>Collaboration</a:t>
            </a:r>
          </a:p>
          <a:p>
            <a:endParaRPr lang="fi-FI" sz="2400" b="1" noProof="0" dirty="0">
              <a:solidFill>
                <a:srgbClr val="002060"/>
              </a:solidFill>
            </a:endParaRPr>
          </a:p>
          <a:p>
            <a:endParaRPr lang="fi-FI" sz="2400" b="1" noProof="0" dirty="0">
              <a:solidFill>
                <a:srgbClr val="002060"/>
              </a:solidFill>
            </a:endParaRPr>
          </a:p>
          <a:p>
            <a:r>
              <a:rPr lang="fi-FI" sz="2400" b="1" noProof="0" dirty="0" err="1">
                <a:solidFill>
                  <a:srgbClr val="002060"/>
                </a:solidFill>
              </a:rPr>
              <a:t>Consultation</a:t>
            </a:r>
            <a:endParaRPr lang="fi-FI" sz="2400" b="1" noProof="0" dirty="0">
              <a:solidFill>
                <a:srgbClr val="00206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4093BA9-1CB7-CDFF-AB28-D697B3601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750862" y="2466528"/>
            <a:ext cx="2560320" cy="2008359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BE31D-9F91-F7E7-C872-79B5B5FA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88245" y="2730062"/>
            <a:ext cx="10855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noProof="0" dirty="0"/>
              <a:t>POWER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76F60-39A7-DC61-84BB-48319C55A8AD}"/>
              </a:ext>
            </a:extLst>
          </p:cNvPr>
          <p:cNvSpPr txBox="1"/>
          <p:nvPr/>
        </p:nvSpPr>
        <p:spPr>
          <a:xfrm>
            <a:off x="7518112" y="5678683"/>
            <a:ext cx="420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Hickey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G, Turner 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Patient and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public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 involvement in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research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: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what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,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why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 and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how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?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noProof="0" dirty="0" err="1">
                <a:solidFill>
                  <a:prstClr val="black"/>
                </a:solidFill>
                <a:latin typeface="Calibri" panose="020F0502020204030204"/>
                <a:hlinkClick r:id="rId4"/>
              </a:rPr>
              <a:t>Cochrane</a:t>
            </a:r>
            <a:r>
              <a:rPr lang="fi-FI" sz="1200" noProof="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 Training 2019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 (cochrane.org)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63FD5-C185-80C4-23C0-E3B2CF3E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7FA7-F8A2-4ACB-9A19-BF2B19BFA48E}" type="slidenum">
              <a:rPr lang="fi-FI" noProof="0" smtClean="0"/>
              <a:t>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4509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12573-9CAB-BB54-B71B-41062DFA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1" y="187327"/>
            <a:ext cx="11034836" cy="1008064"/>
          </a:xfrm>
        </p:spPr>
        <p:txBody>
          <a:bodyPr>
            <a:normAutofit fontScale="90000"/>
          </a:bodyPr>
          <a:lstStyle/>
          <a:p>
            <a:r>
              <a:rPr lang="fi-FI" noProof="0" dirty="0"/>
              <a:t>Miksi potilaiden osallisuus tutkimuksissa on tärkeää?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4FA718-A6C3-0913-80C2-FFD6CA78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51" y="1785486"/>
            <a:ext cx="11302999" cy="4176713"/>
          </a:xfrm>
        </p:spPr>
        <p:txBody>
          <a:bodyPr>
            <a:normAutofit lnSpcReduction="10000"/>
          </a:bodyPr>
          <a:lstStyle/>
          <a:p>
            <a:r>
              <a:rPr lang="fi-FI" sz="2000" noProof="0" dirty="0"/>
              <a:t>Tutkimuksen relevanssi paranee</a:t>
            </a:r>
          </a:p>
          <a:p>
            <a:pPr lvl="1"/>
            <a:r>
              <a:rPr lang="fi-FI" sz="2000" noProof="0" dirty="0"/>
              <a:t>Potilaat ovat oman kokemuksensa asiantuntijoita </a:t>
            </a:r>
            <a:r>
              <a:rPr lang="fi-FI" sz="2000" noProof="0" dirty="0">
                <a:sym typeface="Wingdings" panose="05000000000000000000" pitchFamily="2" charset="2"/>
              </a:rPr>
              <a:t></a:t>
            </a:r>
            <a:r>
              <a:rPr lang="fi-FI" sz="2000" noProof="0" dirty="0"/>
              <a:t> antaa tutkimukselle oikean relevanssin ja fokuksen: mikä hoidossa on merkityksellistä ja tärkeää potilaalle?</a:t>
            </a:r>
          </a:p>
          <a:p>
            <a:r>
              <a:rPr lang="fi-FI" sz="2000" noProof="0" dirty="0"/>
              <a:t>Tutkimuksen laatu ja vaikuttavuus potentiaalisesti paranee</a:t>
            </a:r>
          </a:p>
          <a:p>
            <a:pPr lvl="1"/>
            <a:r>
              <a:rPr lang="fi-FI" sz="2000" noProof="0" dirty="0"/>
              <a:t>Tutkimusvälineet (kyselytutkimus, haastattelukysymykset) ovat selkeitä, pituus ok</a:t>
            </a:r>
          </a:p>
          <a:p>
            <a:pPr lvl="1"/>
            <a:r>
              <a:rPr lang="fi-FI" sz="2000" noProof="0" dirty="0"/>
              <a:t>Rekrytointi onnistuu, tutkimus ei liian työllistävä potilaalle</a:t>
            </a:r>
          </a:p>
          <a:p>
            <a:r>
              <a:rPr lang="fi-FI" sz="2000" noProof="0" dirty="0"/>
              <a:t>Moraalinen argumentti</a:t>
            </a:r>
          </a:p>
          <a:p>
            <a:pPr lvl="1"/>
            <a:r>
              <a:rPr lang="fi-FI" sz="2000" noProof="0" dirty="0"/>
              <a:t>Potilailla on oikeus osallistua tutkimukseen, jolla voi olla vaikutusta heidän elämäänsä</a:t>
            </a:r>
          </a:p>
          <a:p>
            <a:pPr lvl="1"/>
            <a:r>
              <a:rPr lang="fi-FI" sz="2000" noProof="0" dirty="0"/>
              <a:t>Julkisesti rahoitettu tutkimus</a:t>
            </a:r>
          </a:p>
          <a:p>
            <a:r>
              <a:rPr lang="fi-FI" sz="2000" noProof="0" dirty="0"/>
              <a:t>Usein myös välttämätöntä</a:t>
            </a:r>
          </a:p>
          <a:p>
            <a:pPr lvl="1"/>
            <a:r>
              <a:rPr lang="fi-FI" sz="2000" noProof="0" dirty="0"/>
              <a:t>Tieteelliset lehdet, rahoittajat jne. vaativat yhä useammin potilaiden osallisuutta</a:t>
            </a:r>
          </a:p>
          <a:p>
            <a:pPr lvl="1"/>
            <a:r>
              <a:rPr lang="fi-FI" sz="2000" noProof="0" dirty="0"/>
              <a:t>Organisaation politiikka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46D59-90B0-7DA0-4C64-1955A8A2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noProof="0" smtClean="0"/>
              <a:pPr/>
              <a:t>8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78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3A98B-C033-E7A7-ADE9-37115838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68" y="235314"/>
            <a:ext cx="11077446" cy="1008064"/>
          </a:xfrm>
        </p:spPr>
        <p:txBody>
          <a:bodyPr>
            <a:normAutofit fontScale="90000"/>
          </a:bodyPr>
          <a:lstStyle/>
          <a:p>
            <a:r>
              <a:rPr lang="fi-FI" noProof="0" dirty="0"/>
              <a:t>Mitä potilaiden osallisuus voi tarkoittaa käytännössä? Esimerkkejä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BA2614-6A84-0774-B8D6-AEC6AEAAD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8" y="1711507"/>
            <a:ext cx="11458574" cy="4176713"/>
          </a:xfrm>
        </p:spPr>
        <p:txBody>
          <a:bodyPr/>
          <a:lstStyle/>
          <a:p>
            <a:r>
              <a:rPr lang="fi-FI" noProof="0" dirty="0"/>
              <a:t>Potilaita mukana ideoimassa tutkimuskysymyksiä ja suunnittelemassa tutkimusta</a:t>
            </a:r>
          </a:p>
          <a:p>
            <a:r>
              <a:rPr lang="fi-FI" noProof="0" dirty="0"/>
              <a:t>Potilasjäsen tutkimusryhmässä jäsenenä</a:t>
            </a:r>
          </a:p>
          <a:p>
            <a:r>
              <a:rPr lang="fi-FI" noProof="0" dirty="0"/>
              <a:t>Tutkija on itse myös pitkäaikaissairas</a:t>
            </a:r>
          </a:p>
          <a:p>
            <a:r>
              <a:rPr lang="fi-FI" noProof="0" dirty="0"/>
              <a:t>Potilaspaneeli, tapaamisia säännöllisesti tutkimuksen eri vaiheissa</a:t>
            </a:r>
          </a:p>
          <a:p>
            <a:r>
              <a:rPr lang="fi-FI" noProof="0" dirty="0"/>
              <a:t>Potilasjäsen tutkimuksen ohjausryhmässä</a:t>
            </a:r>
          </a:p>
          <a:p>
            <a:r>
              <a:rPr lang="fi-FI" noProof="0" dirty="0"/>
              <a:t>Yhteistyö potilasjärjestöjen kanssa</a:t>
            </a:r>
          </a:p>
          <a:p>
            <a:r>
              <a:rPr lang="fi-FI" noProof="0" dirty="0"/>
              <a:t>Yhdistelmä eri tapoja</a:t>
            </a:r>
          </a:p>
          <a:p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7E71-887E-6AC5-9A81-73D950C9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noProof="0" smtClean="0"/>
              <a:pPr/>
              <a:t>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9321516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6" id="{9CA3617A-E4ED-1D42-8146-1A29699D3D27}" vid="{78D278B3-9209-8D40-9078-94D8F1503936}"/>
    </a:ext>
  </a:extLst>
</a:theme>
</file>

<file path=ppt/theme/theme2.xml><?xml version="1.0" encoding="utf-8"?>
<a:theme xmlns:a="http://schemas.openxmlformats.org/drawingml/2006/main" name="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6" id="{9CA3617A-E4ED-1D42-8146-1A29699D3D27}" vid="{2D6ED54E-3A08-0C46-A562-4EDA481BD038}"/>
    </a:ext>
  </a:extLst>
</a:theme>
</file>

<file path=ppt/theme/theme3.xml><?xml version="1.0" encoding="utf-8"?>
<a:theme xmlns:a="http://schemas.openxmlformats.org/drawingml/2006/main" name="Section Header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6" id="{9CA3617A-E4ED-1D42-8146-1A29699D3D27}" vid="{15CBE4F8-6DF7-BA4B-B2BA-B06F3DA193C2}"/>
    </a:ext>
  </a:extLst>
</a:theme>
</file>

<file path=ppt/theme/theme4.xml><?xml version="1.0" encoding="utf-8"?>
<a:theme xmlns:a="http://schemas.openxmlformats.org/drawingml/2006/main" name="Thank You Slide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defRPr>
        </a:defPPr>
      </a:lstStyle>
    </a:txDef>
  </a:objectDefaults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6" id="{9CA3617A-E4ED-1D42-8146-1A29699D3D27}" vid="{7C2C1D81-EA1F-554F-947D-4908E9A06FA8}"/>
    </a:ext>
  </a:extLst>
</a:theme>
</file>

<file path=ppt/theme/theme5.xml><?xml version="1.0" encoding="utf-8"?>
<a:theme xmlns:a="http://schemas.openxmlformats.org/drawingml/2006/main" name="Aloitu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7" id="{C676C439-C2C0-C943-B5B9-96197AE5BB58}" vid="{241C52A0-79DD-DB4C-BE19-60290DD24C6E}"/>
    </a:ext>
  </a:extLst>
</a:theme>
</file>

<file path=ppt/theme/theme6.xml><?xml version="1.0" encoding="utf-8"?>
<a:theme xmlns:a="http://schemas.openxmlformats.org/drawingml/2006/main" name="1_Vaihdettavilla logoilla">
  <a:themeElements>
    <a:clrScheme name="Fimea">
      <a:dk1>
        <a:srgbClr val="21578A"/>
      </a:dk1>
      <a:lt1>
        <a:sysClr val="window" lastClr="FFFFFF"/>
      </a:lt1>
      <a:dk2>
        <a:srgbClr val="C50084"/>
      </a:dk2>
      <a:lt2>
        <a:srgbClr val="E7E6E6"/>
      </a:lt2>
      <a:accent1>
        <a:srgbClr val="21578A"/>
      </a:accent1>
      <a:accent2>
        <a:srgbClr val="C50084"/>
      </a:accent2>
      <a:accent3>
        <a:srgbClr val="652D86"/>
      </a:accent3>
      <a:accent4>
        <a:srgbClr val="6AADE4"/>
      </a:accent4>
      <a:accent5>
        <a:srgbClr val="00B2A9"/>
      </a:accent5>
      <a:accent6>
        <a:srgbClr val="5E6A71"/>
      </a:accent6>
      <a:hlink>
        <a:srgbClr val="21578A"/>
      </a:hlink>
      <a:folHlink>
        <a:srgbClr val="C500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40919438C8E2F48AE9738E904BD24DC" ma:contentTypeVersion="12" ma:contentTypeDescription="Luo uusi asiakirja." ma:contentTypeScope="" ma:versionID="534ca8cc4cb90e2ef85802c928e95bea">
  <xsd:schema xmlns:xsd="http://www.w3.org/2001/XMLSchema" xmlns:xs="http://www.w3.org/2001/XMLSchema" xmlns:p="http://schemas.microsoft.com/office/2006/metadata/properties" xmlns:ns1="http://schemas.microsoft.com/sharepoint/v3" xmlns:ns2="5b79877e-0d44-4f95-921b-7edaf05a2dcc" xmlns:ns3="6d07599c-8869-456a-a6a5-f94714f5a5e1" targetNamespace="http://schemas.microsoft.com/office/2006/metadata/properties" ma:root="true" ma:fieldsID="92e3d9c622e9e7df997e740c3d5cfa7e" ns1:_="" ns2:_="" ns3:_="">
    <xsd:import namespace="http://schemas.microsoft.com/sharepoint/v3"/>
    <xsd:import namespace="5b79877e-0d44-4f95-921b-7edaf05a2dcc"/>
    <xsd:import namespace="6d07599c-8869-456a-a6a5-f94714f5a5e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42cdf23981843cca7c1dd939464ab4a" minOccurs="0"/>
                <xsd:element ref="ns2:TaxCatchAll" minOccurs="0"/>
                <xsd:element ref="ns2:pd5bfa155cd64dc48722923597f811aa" minOccurs="0"/>
                <xsd:element ref="ns2:e70f2b65227d4c42b013c74acf2ae453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877e-0d44-4f95-921b-7edaf05a2dcc" elementFormDefault="qualified">
    <xsd:import namespace="http://schemas.microsoft.com/office/2006/documentManagement/types"/>
    <xsd:import namespace="http://schemas.microsoft.com/office/infopath/2007/PartnerControls"/>
    <xsd:element name="g42cdf23981843cca7c1dd939464ab4a" ma:index="11" nillable="true" ma:taxonomy="true" ma:internalName="g42cdf23981843cca7c1dd939464ab4a" ma:taxonomyFieldName="UEFTopic" ma:displayName="Aihealue" ma:fieldId="{042cdf23-9818-43cc-a7c1-dd939464ab4a}" ma:taxonomyMulti="true" ma:sspId="5ba83825-fb8d-42b2-af4d-523da4d0f30d" ma:termSetId="49bd9c11-8f50-4179-b8f9-4fee8c2dfc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Luokituksen Kaikki-sarake" ma:description="" ma:hidden="true" ma:list="{55c7c385-7335-4cd2-88a6-06e8c5f38f61}" ma:internalName="TaxCatchAll" ma:showField="CatchAllData" ma:web="5b79877e-0d44-4f95-921b-7edaf05a2d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d5bfa155cd64dc48722923597f811aa" ma:index="14" nillable="true" ma:taxonomy="true" ma:internalName="pd5bfa155cd64dc48722923597f811aa" ma:taxonomyFieldName="UEFUnit" ma:displayName="Yksikkö" ma:fieldId="{9d5bfa15-5cd6-4dc4-8722-923597f811aa}" ma:taxonomyMulti="true" ma:sspId="5ba83825-fb8d-42b2-af4d-523da4d0f30d" ma:termSetId="3c0ebf15-c0d9-4753-b915-a082fdaae3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f2b65227d4c42b013c74acf2ae453" ma:index="16" nillable="true" ma:taxonomy="true" ma:internalName="e70f2b65227d4c42b013c74acf2ae453" ma:taxonomyFieldName="UEFTargetGroup" ma:displayName="Kohderyhmä" ma:fieldId="{e70f2b65-227d-4c42-b013-c74acf2ae453}" ma:taxonomyMulti="true" ma:sspId="5ba83825-fb8d-42b2-af4d-523da4d0f30d" ma:termSetId="964d7e8e-3ef3-4183-9d35-d2191a0667c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7599c-8869-456a-a6a5-f94714f5a5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d5bfa155cd64dc48722923597f811aa xmlns="5b79877e-0d44-4f95-921b-7edaf05a2dcc">
      <Terms xmlns="http://schemas.microsoft.com/office/infopath/2007/PartnerControls"/>
    </pd5bfa155cd64dc48722923597f811aa>
    <g42cdf23981843cca7c1dd939464ab4a xmlns="5b79877e-0d44-4f95-921b-7edaf05a2dcc">
      <Terms xmlns="http://schemas.microsoft.com/office/infopath/2007/PartnerControls"/>
    </g42cdf23981843cca7c1dd939464ab4a>
    <PublishingExpirationDate xmlns="http://schemas.microsoft.com/sharepoint/v3" xsi:nil="true"/>
    <e70f2b65227d4c42b013c74acf2ae453 xmlns="5b79877e-0d44-4f95-921b-7edaf05a2dcc">
      <Terms xmlns="http://schemas.microsoft.com/office/infopath/2007/PartnerControls"/>
    </e70f2b65227d4c42b013c74acf2ae453>
    <PublishingStartDate xmlns="http://schemas.microsoft.com/sharepoint/v3" xsi:nil="true"/>
    <TaxCatchAll xmlns="5b79877e-0d44-4f95-921b-7edaf05a2dcc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5B46C7-BF2C-4D47-A565-B91E1D40D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79877e-0d44-4f95-921b-7edaf05a2dcc"/>
    <ds:schemaRef ds:uri="6d07599c-8869-456a-a6a5-f94714f5a5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5137E3-F61B-4809-B6A9-FFA8DC551C62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6d07599c-8869-456a-a6a5-f94714f5a5e1"/>
    <ds:schemaRef ds:uri="5b79877e-0d44-4f95-921b-7edaf05a2dc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40AA0A-578F-4EFB-9CAC-A6A085925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UEF_PP_template</Template>
  <TotalTime>0</TotalTime>
  <Words>1206</Words>
  <Application>Microsoft Office PowerPoint</Application>
  <PresentationFormat>Laajakuva</PresentationFormat>
  <Paragraphs>154</Paragraphs>
  <Slides>17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13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17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Calibri Light</vt:lpstr>
      <vt:lpstr>Inter</vt:lpstr>
      <vt:lpstr>Open Sans</vt:lpstr>
      <vt:lpstr>Open Sans ExtraBold</vt:lpstr>
      <vt:lpstr>Open Sans ExtraBold</vt:lpstr>
      <vt:lpstr>Open Sans SemiBold</vt:lpstr>
      <vt:lpstr>Palatino Linotype</vt:lpstr>
      <vt:lpstr>Times New Roman</vt:lpstr>
      <vt:lpstr>Wingdings</vt:lpstr>
      <vt:lpstr>Title Slides</vt:lpstr>
      <vt:lpstr>Basic</vt:lpstr>
      <vt:lpstr>Section Headers</vt:lpstr>
      <vt:lpstr>Thank You Slides</vt:lpstr>
      <vt:lpstr>Aloitus</vt:lpstr>
      <vt:lpstr>1_Vaihdettavilla logoilla</vt:lpstr>
      <vt:lpstr>Office 2013 - 2022 Theme</vt:lpstr>
      <vt:lpstr>Office Theme</vt:lpstr>
      <vt:lpstr>Ohje diasetin käyttöön</vt:lpstr>
      <vt:lpstr>Potilaan osallisuus lääkealan tutkimuksissa</vt:lpstr>
      <vt:lpstr>Diasarjan laatijat</vt:lpstr>
      <vt:lpstr>Esityksen tavoitteet</vt:lpstr>
      <vt:lpstr>Kumppanuus  rationaalisen  lääkehoidon  ydintavoitteena</vt:lpstr>
      <vt:lpstr>Esimerkkejä suomalaisista rationaalisen lääkehoidon tutkimuksista, joissa on tutkittu potilaiden osallisuuutta</vt:lpstr>
      <vt:lpstr>Terminologia</vt:lpstr>
      <vt:lpstr>Miksi potilaiden osallisuus tutkimuksissa on tärkeää?</vt:lpstr>
      <vt:lpstr>Mitä potilaiden osallisuus voi tarkoittaa käytännössä? Esimerkkejä</vt:lpstr>
      <vt:lpstr>Usein keskusteluttaa…</vt:lpstr>
      <vt:lpstr>Haasteet</vt:lpstr>
      <vt:lpstr>Muista hyödyntää Potilaiden osallistumisen tarkastuslistaa!</vt:lpstr>
      <vt:lpstr>Tutkimuksessa kannattaa huomioida ainakin onko potilaiden näkökulma huomioitu: </vt:lpstr>
      <vt:lpstr>Lisäksi tutkimuksessa kannattaa huomioida ainakin seuraavat asiat: </vt:lpstr>
      <vt:lpstr>Miksi tutkijan  kannattaa tehdä  yhteistyötä  potilasjärjestöjen  kanssa?</vt:lpstr>
      <vt:lpstr>Miten tutkija  voi kehittää  yhteistyötä potilasjärjestöjen kanssa?</vt:lpstr>
      <vt:lpstr>Lue lisää!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Potilaan osallisuus lääkealan tutkimuksissa</dc:title>
  <dc:creator>Katri Hämeen-Anttila</dc:creator>
  <cp:keywords>UEF Powerpoint template</cp:keywords>
  <cp:lastModifiedBy>Tamminen Anna</cp:lastModifiedBy>
  <cp:revision>3</cp:revision>
  <dcterms:created xsi:type="dcterms:W3CDTF">2024-06-24T05:06:20Z</dcterms:created>
  <dcterms:modified xsi:type="dcterms:W3CDTF">2025-10-06T06:09:37Z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0x010100E40919438C8E2F48AE9738E904BD24DC</vt:lpwstr>
  </property>
</Properties>
</file>